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9.xml" ContentType="application/vnd.openxmlformats-officedocument.presentationml.notesSlide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notesSlides/notesSlide10.xml" ContentType="application/vnd.openxmlformats-officedocument.presentationml.notesSlide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notesSlides/notesSlide11.xml" ContentType="application/vnd.openxmlformats-officedocument.presentationml.notesSlide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4"/>
  </p:notesMasterIdLst>
  <p:sldIdLst>
    <p:sldId id="426" r:id="rId2"/>
    <p:sldId id="433" r:id="rId3"/>
    <p:sldId id="427" r:id="rId4"/>
    <p:sldId id="473" r:id="rId5"/>
    <p:sldId id="428" r:id="rId6"/>
    <p:sldId id="477" r:id="rId7"/>
    <p:sldId id="478" r:id="rId8"/>
    <p:sldId id="471" r:id="rId9"/>
    <p:sldId id="474" r:id="rId10"/>
    <p:sldId id="475" r:id="rId11"/>
    <p:sldId id="479" r:id="rId12"/>
    <p:sldId id="434" r:id="rId13"/>
  </p:sldIdLst>
  <p:sldSz cx="9144000" cy="5143500" type="screen16x9"/>
  <p:notesSz cx="6858000" cy="9144000"/>
  <p:embeddedFontLst>
    <p:embeddedFont>
      <p:font typeface="Orly's Font 2" panose="020B0604020202020204" charset="0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2895" autoAdjust="0"/>
  </p:normalViewPr>
  <p:slideViewPr>
    <p:cSldViewPr>
      <p:cViewPr>
        <p:scale>
          <a:sx n="91" d="100"/>
          <a:sy n="91" d="100"/>
        </p:scale>
        <p:origin x="-72" y="-7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3:51:56.209"/>
    </inkml:context>
    <inkml:brush xml:id="br0">
      <inkml:brushProperty name="width" value="0.15875" units="cm"/>
      <inkml:brushProperty name="height" value="0.15875" units="cm"/>
      <inkml:brushProperty name="color" value="#00B050"/>
      <inkml:brushProperty name="fitToCurve" value="1"/>
    </inkml:brush>
  </inkml:definitions>
  <inkml:traceGroup>
    <inkml:annotationXML>
      <emma:emma xmlns:emma="http://www.w3.org/2003/04/emma" version="1.0">
        <emma:interpretation id="{9C042BE0-485D-4DFB-98B0-6452345A4400}" emma:medium="tactile" emma:mode="ink">
          <msink:context xmlns:msink="http://schemas.microsoft.com/ink/2010/main" type="writingRegion" rotatedBoundingBox="2722,13099 3152,10255 4143,10404 3714,13248"/>
        </emma:interpretation>
      </emma:emma>
    </inkml:annotationXML>
    <inkml:traceGroup>
      <inkml:annotationXML>
        <emma:emma xmlns:emma="http://www.w3.org/2003/04/emma" version="1.0">
          <emma:interpretation id="{1E7B8D6C-CED5-4344-B9F7-329B350D31BC}" emma:medium="tactile" emma:mode="ink">
            <msink:context xmlns:msink="http://schemas.microsoft.com/ink/2010/main" type="paragraph" rotatedBoundingBox="2722,13099 3152,10255 4143,10404 3714,1324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2B1D803-1679-4D13-A523-11DD39887C4C}" emma:medium="tactile" emma:mode="ink">
              <msink:context xmlns:msink="http://schemas.microsoft.com/ink/2010/main" type="line" rotatedBoundingBox="2722,13099 3152,10255 4143,10404 3714,13248"/>
            </emma:interpretation>
          </emma:emma>
        </inkml:annotationXML>
        <inkml:traceGroup>
          <inkml:annotationXML>
            <emma:emma xmlns:emma="http://www.w3.org/2003/04/emma" version="1.0">
              <emma:interpretation id="{6125B3A2-D5EB-48D4-989B-33237F9CFB85}" emma:medium="tactile" emma:mode="ink">
                <msink:context xmlns:msink="http://schemas.microsoft.com/ink/2010/main" type="inkWord" rotatedBoundingBox="2722,13099 3152,10255 4143,10404 3714,13248"/>
              </emma:interpretation>
              <emma:one-of disjunction-type="recognition" id="oneOf0">
                <emma:interpretation id="interp0" emma:lang="en-US" emma:confidence="0">
                  <emma:literal>$10.</emma:literal>
                </emma:interpretation>
                <emma:interpretation id="interp1" emma:lang="en-US" emma:confidence="0">
                  <emma:literal>$0.</emma:literal>
                </emma:interpretation>
                <emma:interpretation id="interp2" emma:lang="en-US" emma:confidence="0">
                  <emma:literal>$50.</emma:literal>
                </emma:interpretation>
                <emma:interpretation id="interp3" emma:lang="en-US" emma:confidence="0">
                  <emma:literal>$18.</emma:literal>
                </emma:interpretation>
                <emma:interpretation id="interp4" emma:lang="en-US" emma:confidence="0">
                  <emma:literal>$13.</emma:literal>
                </emma:interpretation>
              </emma:one-of>
            </emma:emma>
          </inkml:annotationXML>
          <inkml:trace contextRef="#ctx0" brushRef="#br0">33 2890 3587,'0'0'1569,"0"0"-1408,0 0 447,0 0-159,0 0-161,0 0 0,0 0 0,0 0 97,0 0-1,0 0 97,0 0 287,0 0-63,0 0 128,0 0 64,0 0-161,0 0-287,0 0-97,0 0-32,0 0-127,0 0-65,0 0 32,0 0 32,0 0-96,0 0 128,0 0-64,0 0 1,0 0-33,0 0-32,0 0 96,0 0-160,0 0 32,0 0-64,0 0 96,0 0-32,0 0 0,0 0-32,0 0 0,0 0 0,0 0 0,0 0 32,32 0-64,-32 0 65,0-31 95,0 31 96,0-32-128,0 32 0,32-31-32,-32 31 32,0-31 65,0-1-161,0 32 64,0-31-32,0 31 32,0-32-32,29 32-32,-29-31 32,0-1 0,0 32 0,0-31-32,0 0 96,0 31-96,0-32 32,32 1-64,-32-1 96,0 1-64,0 0 33,0-1-33,0 32 0,0-31 64,0-1-32,0 1-32,0-1-32,0 1 96,0 31-96,0-31 32,0-1 0,0 1 0,0-1 0,0 1-32,0 0 32,0-1-64,0 1 96,0-1-96,0 1 96,0-1-64,0 1 32,0 31-64,0-31 64,0-1 0,0 1 64,0 31-32,0-32-64,0 1 32,0 0-32,-32-1 0,32 1 0,0-1 32,0 32-64,0-31 32,0-1 32,0 1-32,-29 31 32,29-31-64,0-1 64,0 1-64,0-1 64,0 32-32,0-31 0,0 0 0,-32-1-32,32 32 64,0-31-64,0 31 96,0-32-96,0 1 64,0-1-96,0 32 96,0-31-32,0 31 0,0-31 32,-32 31-64,32-32 64,0 32-64,0-31 64,0-1-64,0 32 64,0-31-96,0 31 64,0-31 32,0 31-64,0 0 64,0 0-96,0-32 96,0 32-32,0 0 0,0 0 0,-32 0 0,32-31 0,0 31 0,0 0-32,0 0 32,0 0 32,0 0-96,0 0 128,0 0-96,0 0 32,0 0 0,0 0 0,0 0 32,0 0-64,0 0 64,0 0-64,0 0 0,0 0 32,0 0 0,0 0 0,0 0 0,0 0 0,0-32 0,0 32 0,0-31-64,0 31 96,0 0-64,0-32 64,0 32-32,0-31 0,0 31 0,0 0-32,0-31 64,0 31-32,0 0 0,0-32-32,0 32 64,0-31-160,0 31 224,0-32-96,0 32-96,0-31 96,0 31 0,0-31 96,0 31-224,0-32 160,0 32-64,0-31 64,0 31-64,0-32 32,0 32-32,0 0 32,0-31-32,0 31 32,0-32 0,0 32-32,32-31 32,-32 31 0,0 0 0,0 0-32,0 0 64,0-31-32,0 31 0,0 0 0,0 0 0,0 0 0,0 0-32,0 0 64,0-32-96,0 32 96,32 0-32,-32 0 32,0 0-32,0 0 32,0 0-32,0 0 0,0 0 32,0 0-32,0 0 0,0 0-32,0 0 64,0 0-32,0 0-32,0 0 64,0 0-64,0 0 32,0 0-32,0 0 32,0 0-32,0-31 64,0 31-64,0 0 32,0-32 0,0 32-32,0-31 32,0 31 0,32-31 0,-32 31 0,0-32 0,0 1 0,29 31-32,-29-32 32,0 1 0,0 31 0,0 0-32,32 0 64,-32 0-64,0 0 96,0 0-96,0 0 32,0 0 0,0 0 0,0 0 0,0 0 0,0 0 32,0 0-32,0 0 32,0 0-32,0 0 0,0 0 0,0 0 32,0 0-32,0 0 0,0 0 0,0 0-32,0 0 64,0 0-64,0 0 64,0 0-64,0 0 64,0 0-32,0 0 0,0 0 0,0 0-32,0 0 96,0 0-128,0 0 128,0 0-96,0 0 32,0 0 0,0 0 0,0 0 0,0 0-32,0 0 64,0 0-64,0 0 32,0 0-32,0 0 64,0 0-32,0 0 0,0 0 0,0 0-32,0 0 0,0 0 0,0 0 64,0 0-96,0 0 96,0 0-64,0 0 32,0 0 0,0 0-32,0 0 32,0 0-64,0 0 64,0 0-64,0 0 64,0 0-96,0 0 64,0 0-32,0 0-1,0 0 1,0 0 64,0 0-32,0 0 32,0 0 0,0 0 0,0 0 32,0 0-96,0 0 64,0 0 0,0 0 0,0 0 32,0 0-64,0 0 64,0 0-64,0 0 96,0 0-96,0 0 64,0 0-32,0 0 0,0 0 0,0 0 0,0 0 32,0 0-32,0 0 0,0 0-32,0 0 64,0 0-32,0 0 0,0 0 0,0 0 0,0 0 0,0 0-32,0 0 64,0 0-64,0 0 0,0 0-32,0 0-64,0 0-288,0 0-33,0 0-159,0 0 63,0 0-384,0 0-736,0 0-545,0 0-1250,0 0-3873</inkml:trace>
          <inkml:trace contextRef="#ctx0" brushRef="#br0" timeOffset="8053.9439">158 2105 608,'0'0'449,"0"0"63,0 0 129,0 0 159,0 0 33,0 0 32,0 0-160,0 0-385,0 0 32,0 0-63,0 0 95,0 0 192,0 0-31,0 0-161,0 0-31,0 0-97,0 0-32,0 0-160,0 0 64,0-32-64,-32 1 129,32 0-33,0-1-64,-29 1 64,29 31-64,0-32 96,0 1-160,0 31 160,-32-32-160,32 1 65,0 0-65,-32 31-32,32-32 32,0 1 0,0 31 0,0 0 32,-32 0 32,32-32 0,0 32-64,-30 0 64,30 0-64,0-31 64,0 31 0,-32 0 64,32 0 1,0-31-97,0 31 64,0 0-96,-32 0 0,0 0-64,32 0 96,-32 0 32,32 0 32,-29 0-128,29 0 64,0 0 0,-32 0-64,0 0 32,32-32 64,-32 32-32,3 0-64,29 0 96,-32 0-192,32 0 160,-32 0-32,32 0 32,0 0-96,-32 0-96,32 0 192,-32 0-32,32 0 0,-29 0-64,29 32 96,0-32-96,0 0 64,0 0-32,0 0 33,0 0-1,0 0-32,0 0 64,0 0-96,0 0 64,0 0-32,0 0 0,0 0-129,0 0 97,0 0-32,0 0 96,0 0 0,0 0 33,0 0 31,0 0-96,0 0 96,0 0-192,0 0 32,0 0-33,0 0-31,0 0 64,0 0-32,0 0 128,0 0 32,0 0 64,0 0-32,0 0-63,0 0-1,29 0-32,-29 0 32,32 0 0,0 0 64,-32 0-128,32 0 64,0 0-64,-3 0 64,-29 0 0,32 0-32,-32 0 64,32 0-32,0 0 64,-32 0-64,29 0-32,-29 0-32,0 0 96,32 0-96,-32 31 64,0-31-32,32 0 0,-32 0 0,0 0 32,0 31-32,32-31-32,-32 0 64,0 0-64,32 32 96,-32-32-96,0 0 64,0 0-32,0 0 32,0 0-32,0 0 96,30 31-64,-30-31 32,0 0 0,0 32-64,0-32 128,0 0-192,32 31 160,-32-31-64,0 31 1,0-31 31,0 0-32,32 32 64,-32-32-32,0 31 0,0-31-64,0 0 64,0 32-32,0-1 32,32-31 0,-32 32-96,0-32 64,0 0-32,0 31 0,0-31-32,0 0 96,0 0-64,0 0-32,29 31 32,-29-31 0,0 0 32,0 0-64,0 0 64,0 32 0,0-32 0,0 0-32,0 0 0,0 0-32,0 0 64,0 0-32,0 0 32,0 0-32,0 0 32,0 0 0,0 0-32,0 0-32,0 0-96,0 0 96,0 0-32,0 0-32,0 0 288,0 0-128,0-32-64,0 32 64,0-31-64,-29 31-32,29-31 96,-32 31-64,32-32-32,0 32 32,-32-31 32,32 31-32,0-32 0,-32 1 0,32 31-32,-30-32 64,30 32-64,0-31 64,0 31-32,0 0 0,-32-31 64,32 31-128,0-32 160,0 32-96,0 0 0,-32-31 32,32 31 0,0 0-32,0 0 32,-32 0 0,32 0-32,-32 0 64,32 0-31,0 0 95,-29 0-128,29 0 32,0 0 0,-32-32 32,32 32-64,0 0 0,0 0 32,-32 0-64,32 0 64,0 0-96,-32 0 64,32 0 0,-29 0 32,29 0-32,0 0 0,-32 0 0,32 0 0,0 0 128,0 0-96,-32 0 0,32 0-64,0 0 64,0 0-64,0 0 64,-32 0-32,32 0 32,0 0-32,-32 0-32,32 0 64,0 0-64,-29 0 64,29 0-64,0 0 0,-32 0 32,32 0 0,0 0 0,0 0 0,-32 0 32,32 0-96,0 0-64,0 0 96,-32 0 96,32 0-128,0 0 128,0 0-96,0 0 64,0 0-32,0 0-32,0 0 160,0 0-256,0 0 128,0 0-32,0 0 0,0 0-32,0 0-64,0 0 95,0 0 33,0 0 33,0 0 31,0 0-32,0 0-64,0 0 96,0 0-225,0 0-31,0 0 320,0 0-128,0 0-64,0 0 96,0 0 0,0 0-64,32 0 32,0 32 0,-32-32 0,32 0-64,-32 0 96,29 0-32,3 31 0,-32-31 64,32 0-96,-32 0 64,32 0-32,-32 0 0,0 32 0,32-32 0,-32 0 0,29 31 32,-29-31-32,0 0-32,32 0 64,-32 31 0,32-31-32,-32 0-32,0 0 64,0 0-32,32 0 33,-32 32-33,0-32 0,29 0 0,-29 0 0,0 0 64,32 31-128,-32-31 160,0 0-64,32 0-32,-32 0 32,0 32-32,0-32 64,0 0-64,0 0 64,0 0 32,0 31 32,0-31-96,0 0 64,32 32-64,-32-32 64,0 0-96,0 31 32,32-31-32,-32 0 32,0 31 0,0-31 0,0 32 0,30-32-32,-30 0 32,0 31 0,0-31-32,32 32 32,-32-32 1,0 0-33,0 0 0,32 31 96,-32-31-128,0 0 64,0 0-32,0 31 32,0-31-32,32 0 32,-32 32 0,0-32-32,0 0 0,0 31 0,0-31 32,0 0-64,0 0 64,0 32-32,0-32 32,29 0 32,-29 0-96,0 31 64,0-31-64,0 0 96,0 0-96,0 0 0,0 0 0,0 0-32,0 0 32,0 0-161,0 0 97,0 0 96,0 0 0,0 0-32,0 0 0,0 0-160,0 0 96,0 0 32,0 0 128,0-31-32,0 31 0,0-32-32,0 32-64,-29-31 128,29 31-64,0-32 0,-32 1-32,32 0 32,0-1 0,0 1 0,-32 31 0,32-32 32,0 1-32,-32 31 0,32-31 0,-30-1 0,30 1 0,0 31 32,-32-32-64,32 32 64,0 0-32,0 0 64,0-31-128,-32 31 128,32 0-128,-32-32 128,32 32-64,0 0 0,-32 0 32,32 0-32,0 0 64,0 0 0,0-31-64,0 31 0,-29 0 0,29 0-32,-32 0 64,32 0 0,0-31 0,-32 31 32,32 0 33,0 0-33,-32 0-64,32 0 64,0 0-96,0 0 64,0 0-32,-29 0 0,29 0 0,0 0-32,-32-32 64,32 32-64,0 0 64,-32 0-64,32-31 32,-32 31 32,32 0-32,-32 0 0,32 0 32,0 0-32,0 0-32,-29-32 64,29 32-32,0 0 32,0 0-64,0 0 64,-32 0-32,32 0 32,0 0-32,0 0 0,0 0 32,-32 0-32,32 0 32,0 0 64,0-31-32,0 31-32,0 0-32,0 0 64,-32 0-32,32 0-32,0 0 0,0 0 64,0 0-64,0 0 32,-32 0 0,32 0-32,0 0 64,0 0-32,0 0-32,0 0-32,0 0 64,0 0-64,0 0 32,0 0-64,-29 0 160,29 0-192,0 0 96,0 0 64,0 0-128,0 0 32,-32 0 0,32 0 96,0 0-128,0 0 64,0 0-32,0 0 32,0 0-32,0 0 32,0 0 0,0 0-32,0 0 0,0 0-64,0 0-32,0 0 32,0 0-96,0 0-161,0 0-159,0 0 95,0 0 33,0 0-161,0 0-159,0 0-161,0 0-128,0 0-576,0 0-866,0-31-2818</inkml:trace>
          <inkml:trace contextRef="#ctx0" brushRef="#br0" timeOffset="3194.3138">126 1257 2049,'0'0'385,"0"0"287,0 0-383,0 0-289,0 0-64,0 0 64,0 0 160,0 0 0,0 0 224,0 0-31,0 0 127,0 0 65,0 0-129,0 0 32,0 0 97,0 0 96,0 0-161,0 0-160,0 0-160,0-32 1,0 32-97,0 0 0,0 0 64,0-31 0,0 31 0,0 0-96,0-32 32,0 32 0,0 0 0,0-31-64,0 31 64,0-32 32,0 32-31,0-31-1,0 0-32,0-1 32,0 32-128,0-31 160,32-1-96,-32 32 32,0-31 32,0 31-96,0-31 64,0-1-32,0 32 32,0 0-64,0-31 32,0 31 0,0-32 0,0 32-32,0 0-32,32 0 128,-32 0-64,0 0 64,0-31 0,0 31-32,32 0-32,-32 0 32,0-32-64,32 32 64,-32 0-64,29 0 32,-29 0 0,32 0-32,-32 0-32,0-31 128,32 31 0,-32 0-32,0 0 160,0 0-160,0 0 128,32 0-96,-32 31-32,0-31 65,0 0-65,32 32 0,-32-32-32,0 31 96,0-31 0,0 0 0,0 32-64,0-32 96,0 0-32,0 31 64,0-31-32,0 0-64,0 32 33,0-32-129,0 0 160,0 31 160,0-31 32,0 0-256,0 0-32,0 31 64,-32-31-64,32 0 32,0 32-64,-32-1 65,32-31-33,0 0 224,0 32-32,-32-32-64,32 0-160,0 0 64,0 31-64,-32-31 64,32 0 0,0 31 32,-29-31-64,29 0-32,0 32 33,0-32-33,0 0 0,-32 31 0,32-31 0,0 32 32,0-32-64,0 0 64,0 31-64,0-31 32,0 0 0,-32 32-33,32-1 33,0-31 33,0 31-33,0 1-33,-32-1 33,32-31 0,0 0 0,0 0-32,0 0-96,0 0 32,0 0-96,0 0-64,0 0 32,0 0 224,0 0-64,0 0 64,0 0-65,0 0-31,0 0-128,0 0 128,0 0 32,0 0 32,0-31 96,0-1-224,0 1 32,32 0 64,-32-1-96,0 1 128,0-1-33,32 1 98,-32-1-33,0 1-65,0 0 1,0-1 32,32 32-64,-32-31 128,0-1-64,0 1 32,0 31 32,0-31-64,0 31 64,0-32-64,0 32 64,0-31-96,0 31 96,0 0-64,0-32 32,0 32-32,0-31 64,0 31-32,0 0 32,0 0 0,0 0 32,0 0-64,0 0 32,0 0 64,0 0-96,0 0 0,0 0 65,0 0-65,0 0 32,0 0-32,0 0 0,0 0-32,0 0 32,0 0-65,0 0 226,0 0-65,0 0 96,0 0-128,0 0-32,0 0 64,0 0-32,0 31 0,0-31 0,0 32 0,0-32-64,0 31 96,-32 1-64,32-32 0,0 31 33,0 0-65,0-31 0,-32 32 0,32-32 0,0 31-32,0-31 32,0 0-65,0 0-63,0 0 64,0 0-32,0 0 64,0 0-96,0 0 192,0 0-128,0 0 64,0 0-64,0 0 64,0 0-32,0 0-64,0 0 64,0 0 32,0 0-64,0 0-160,0 0-65,0 0 97,32 0 96,-32-31 32,32-1 32,-3 32-32,3-31-64,0 0 32,-32 31-65,32-32 129,0 1-32,-32-1 64,29 1-64,-29-1 0,32 1 32,-32 31 128,32-31-96,-32 31 0,0-32 64,0 32-64,0 0-64,0 0 128,0 0 0,0 0-64,0 0 0,0 0 0,0 0 129,0 0-65,0 0 0,0 0 64,0 0-32,0 0 64,0 0 32,0 0-32,0 0 1,0 0-65,0 0 128,0 0-32,0 0 0,0 0-160,0 0-64,0 0 0,-32 32 64,32-32-32,-32 0 0,32 31-32,-29 0 96,29-31-32,0 32-32,-32-1 32,32-31-32,0 32-32,-32-32 0,32 31 32,0-31-160,0 32-96,0-1 192,0-31-257,-32 31 354,32-31-482,0 0-192,0 0-287,0 0 223,0 0-160,0 0-256,0 0 96,0 0 224,0 0 97,0 0-289,0 0 32,0 0 288,0 0-96,0 0 353,0 0 416,0 0 32,0 0 0,0 0 128,0 0 97,0 0-65,0 0-96,0 0 160,0 0 128,0 0-127,0 0-129,0 0-128,0 0-353</inkml:trace>
        </inkml:traceGroup>
      </inkml:traceGroup>
    </inkml:traceGroup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5:59:30.778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-18 63 832,'0'-31'737,"0"31"64,0 0-97,0 0 65,0 0 192,0 0-352,0 0-129,0 0 193,0 0 320,0 0-289,0 0 97,0 0-32,0 0-225,0 0-159,0 0 31,0 0-192,0 0 65,0 0-65,0 0-96,0 0-32,0 0-32,0 0 128,0 0 32,0 0 33,32 0-1,-32 0-160,32 0 64,-32 0-64,32 0 0,-3 0-32,-29 0 0,32 0-64,0 0 97,-32 0-129,32 0 96,-3-32 32,-29 32-64,32 0 0,-32 0-32,32 0 64,-32 0-32,0 0 32,0 0 0,32 0-32,-32 0-32,0 0 32,0 0 0,0 0-32,0 0 0,0 0 0,0 0 32,0 0-32,0 0 32,0 0-32,0 0 0,0 0 0,0 0 0,0 0-64,0 0 64,0 0-32,0 0-128,0 0 160,0 0-96,0 0 96,0 0-160,0 0 64,0 0-1,0 0-95,0 0 64,0 0-64,0 0 32,0 0-64,0 0-65,0 0-127,0 0 32,0 0-417,0 0-769,0 0-992,0 0-1538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5:59:32.232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-1 0 2818,'0'0'288,"0"0"-95,0 0 95,0 0 192,0 0-223,0 0-33,0 0 128,0 0 257,0 0 127,0 0-95,0 0-193,0 0 1,0 0-161,0 0-32,0 0 65,0 0-97,32 0 64,-32 0-96,0 0 65,0 0 95,0 0-96,0 0 0,0 0 1,0 0 31,0 0-64,0 0 32,0 0-95,32 0 31,-32 0-128,0 0 0,0 0 64,29 0-64,-29 0 96,32 0-128,-32 0 64,32 0-96,-32 0 96,32 0-96,-32 0 32,32 0 0,-3 0 0,3 0-32,-32 0 0,32 0 65,-32 0-97,32 0 64,-32 0-64,0 0 96,29 0-64,-29 0 32,0 0-32,0 0 64,32 0-128,-32 0 64,0 0 64,0 0-160,0 0 128,32 0-32,-32 0-32,0 0 64,0 0-32,0 0 64,0 0-128,0 0 128,0 0-64,0 0 0,0 0 0,0 0 32,0 0-64,0 0 32,0 0 32,0 0-64,0 0 32,0 0 0,0 0 0,0 0-96,0 0 96,0 0-129,0 0 1,0 0-128,0 0-32,0 0-97,0 0-287,0 0-129,0 0-640,0 0-1570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3:51:56.209"/>
    </inkml:context>
    <inkml:brush xml:id="br0">
      <inkml:brushProperty name="width" value="0.15875" units="cm"/>
      <inkml:brushProperty name="height" value="0.15875" units="cm"/>
      <inkml:brushProperty name="color" value="#00B050"/>
      <inkml:brushProperty name="fitToCurve" value="1"/>
    </inkml:brush>
  </inkml:definitions>
  <inkml:trace contextRef="#ctx0" brushRef="#br0">33 2890 3587,'0'0'1569,"0"0"-1408,0 0 447,0 0-159,0 0-161,0 0 0,0 0 0,0 0 97,0 0-1,0 0 97,0 0 287,0 0-63,0 0 128,0 0 64,0 0-161,0 0-287,0 0-97,0 0-32,0 0-127,0 0-65,0 0 32,0 0 32,0 0-96,0 0 128,0 0-64,0 0 1,0 0-33,0 0-32,0 0 96,0 0-160,0 0 32,0 0-64,0 0 96,0 0-32,0 0 0,0 0-32,0 0 0,0 0 0,0 0 0,0 0 32,32 0-64,-32 0 65,0-31 95,0 31 96,0-32-128,0 32 0,32-31-32,-32 31 32,0-31 65,0-1-161,0 32 64,0-31-32,0 31 32,0-32-32,29 32-32,-29-31 32,0-1 0,0 32 0,0-31-32,0 0 96,0 31-96,0-32 32,32 1-64,-32-1 96,0 1-64,0 0 33,0-1-33,0 32 0,0-31 64,0-1-32,0 1-32,0-1-32,0 1 96,0 31-96,0-31 32,0-1 0,0 1 0,0-1 0,0 1-32,0 0 32,0-1-64,0 1 96,0-1-96,0 1 96,0-1-64,0 1 32,0 31-64,0-31 64,0-1 0,0 1 64,0 31-32,0-32-64,0 1 32,0 0-32,-32-1 0,32 1 0,0-1 32,0 32-64,0-31 32,0-1 32,0 1-32,-29 31 32,29-31-64,0-1 64,0 1-64,0-1 64,0 32-32,0-31 0,0 0 0,-32-1-32,32 32 64,0-31-64,0 31 96,0-32-96,0 1 64,0-1-96,0 32 96,0-31-32,0 31 0,0-31 32,-32 31-64,32-32 64,0 32-64,0-31 64,0-1-64,0 32 64,0-31-96,0 31 64,0-31 32,0 31-64,0 0 64,0 0-96,0-32 96,0 32-32,0 0 0,0 0 0,-32 0 0,32-31 0,0 31 0,0 0-32,0 0 32,0 0 32,0 0-96,0 0 128,0 0-96,0 0 32,0 0 0,0 0 0,0 0 32,0 0-64,0 0 64,0 0-64,0 0 0,0 0 32,0 0 0,0 0 0,0 0 0,0 0 0,0-32 0,0 32 0,0-31-64,0 31 96,0 0-64,0-32 64,0 32-32,0-31 0,0 31 0,0 0-32,0-31 64,0 31-32,0 0 0,0-32-32,0 32 64,0-31-160,0 31 224,0-32-96,0 32-96,0-31 96,0 31 0,0-31 96,0 31-224,0-32 160,0 32-64,0-31 64,0 31-64,0-32 32,0 32-32,0 0 32,0-31-32,0 31 32,0-32 0,0 32-32,32-31 32,-32 31 0,0 0 0,0 0-32,0 0 64,0-31-32,0 31 0,0 0 0,0 0 0,0 0 0,0 0-32,0 0 64,0-32-96,0 32 96,32 0-32,-32 0 32,0 0-32,0 0 32,0 0-32,0 0 0,0 0 32,0 0-32,0 0 0,0 0-32,0 0 64,0 0-32,0 0-32,0 0 64,0 0-64,0 0 32,0 0-32,0 0 32,0 0-32,0-31 64,0 31-64,0 0 32,0-32 0,0 32-32,0-31 32,0 31 0,32-31 0,-32 31 0,0-32 0,0 1 0,29 31-32,-29-32 32,0 1 0,0 31 0,0 0-32,32 0 64,-32 0-64,0 0 96,0 0-96,0 0 32,0 0 0,0 0 0,0 0 0,0 0 0,0 0 32,0 0-32,0 0 32,0 0-32,0 0 0,0 0 0,0 0 32,0 0-32,0 0 0,0 0 0,0 0-32,0 0 64,0 0-64,0 0 64,0 0-64,0 0 64,0 0-32,0 0 0,0 0 0,0 0-32,0 0 96,0 0-128,0 0 128,0 0-96,0 0 32,0 0 0,0 0 0,0 0 0,0 0-32,0 0 64,0 0-64,0 0 32,0 0-32,0 0 64,0 0-32,0 0 0,0 0 0,0 0-32,0 0 0,0 0 0,0 0 64,0 0-96,0 0 96,0 0-64,0 0 32,0 0 0,0 0-32,0 0 32,0 0-64,0 0 64,0 0-64,0 0 64,0 0-96,0 0 64,0 0-32,0 0-1,0 0 1,0 0 64,0 0-32,0 0 32,0 0 0,0 0 0,0 0 32,0 0-96,0 0 64,0 0 0,0 0 0,0 0 32,0 0-64,0 0 64,0 0-64,0 0 96,0 0-96,0 0 64,0 0-32,0 0 0,0 0 0,0 0 0,0 0 32,0 0-32,0 0 0,0 0-32,0 0 64,0 0-32,0 0 0,0 0 0,0 0 0,0 0 0,0 0-32,0 0 64,0 0-64,0 0 0,0 0-32,0 0-64,0 0-288,0 0-33,0 0-159,0 0 63,0 0-384,0 0-736,0 0-545,0 0-1250,0 0-3873</inkml:trace>
  <inkml:trace contextRef="#ctx0" brushRef="#br0" timeOffset="8053.9439">158 2105 608,'0'0'449,"0"0"63,0 0 129,0 0 159,0 0 33,0 0 32,0 0-160,0 0-385,0 0 32,0 0-63,0 0 95,0 0 192,0 0-31,0 0-161,0 0-31,0 0-97,0 0-32,0 0-160,0 0 64,0-32-64,-32 1 129,32 0-33,0-1-64,-29 1 64,29 31-64,0-32 96,0 1-160,0 31 160,-32-32-160,32 1 65,0 0-65,-32 31-32,32-32 32,0 1 0,0 31 0,0 0 32,-32 0 32,32-32 0,0 32-64,-30 0 64,30 0-64,0-31 64,0 31 0,-32 0 64,32 0 1,0-31-97,0 31 64,0 0-96,-32 0 0,0 0-64,32 0 96,-32 0 32,32 0 32,-29 0-128,29 0 64,0 0 0,-32 0-64,0 0 32,32-32 64,-32 32-32,3 0-64,29 0 96,-32 0-192,32 0 160,-32 0-32,32 0 32,0 0-96,-32 0-96,32 0 192,-32 0-32,32 0 0,-29 0-64,29 32 96,0-32-96,0 0 64,0 0-32,0 0 33,0 0-1,0 0-32,0 0 64,0 0-96,0 0 64,0 0-32,0 0 0,0 0-129,0 0 97,0 0-32,0 0 96,0 0 0,0 0 33,0 0 31,0 0-96,0 0 96,0 0-192,0 0 32,0 0-33,0 0-31,0 0 64,0 0-32,0 0 128,0 0 32,0 0 64,0 0-32,0 0-63,0 0-1,29 0-32,-29 0 32,32 0 0,0 0 64,-32 0-128,32 0 64,0 0-64,-3 0 64,-29 0 0,32 0-32,-32 0 64,32 0-32,0 0 64,-32 0-64,29 0-32,-29 0-32,0 0 96,32 0-96,-32 31 64,0-31-32,32 0 0,-32 0 0,0 0 32,0 31-32,32-31-32,-32 0 64,0 0-64,32 32 96,-32-32-96,0 0 64,0 0-32,0 0 32,0 0-32,0 0 96,30 31-64,-30-31 32,0 0 0,0 32-64,0-32 128,0 0-192,32 31 160,-32-31-64,0 31 1,0-31 31,0 0-32,32 32 64,-32-32-32,0 31 0,0-31-64,0 0 64,0 32-32,0-1 32,32-31 0,-32 32-96,0-32 64,0 0-32,0 31 0,0-31-32,0 0 96,0 0-64,0 0-32,29 31 32,-29-31 0,0 0 32,0 0-64,0 0 64,0 32 0,0-32 0,0 0-32,0 0 0,0 0-32,0 0 64,0 0-32,0 0 32,0 0-32,0 0 32,0 0 0,0 0-32,0 0-32,0 0-96,0 0 96,0 0-32,0 0-32,0 0 288,0 0-128,0-32-64,0 32 64,0-31-64,-29 31-32,29-31 96,-32 31-64,32-32-32,0 32 32,-32-31 32,32 31-32,0-32 0,-32 1 0,32 31-32,-30-32 64,30 32-64,0-31 64,0 31-32,0 0 0,-32-31 64,32 31-128,0-32 160,0 32-96,0 0 0,-32-31 32,32 31 0,0 0-32,0 0 32,-32 0 0,32 0-32,-32 0 64,32 0-31,0 0 95,-29 0-128,29 0 32,0 0 0,-32-32 32,32 32-64,0 0 0,0 0 32,-32 0-64,32 0 64,0 0-96,-32 0 64,32 0 0,-29 0 32,29 0-32,0 0 0,-32 0 0,32 0 0,0 0 128,0 0-96,-32 0 0,32 0-64,0 0 64,0 0-64,0 0 64,-32 0-32,32 0 32,0 0-32,-32 0-32,32 0 64,0 0-64,-29 0 64,29 0-64,0 0 0,-32 0 32,32 0 0,0 0 0,0 0 0,-32 0 32,32 0-96,0 0-64,0 0 96,-32 0 96,32 0-128,0 0 128,0 0-96,0 0 64,0 0-32,0 0-32,0 0 160,0 0-256,0 0 128,0 0-32,0 0 0,0 0-32,0 0-64,0 0 95,0 0 33,0 0 33,0 0 31,0 0-32,0 0-64,0 0 96,0 0-225,0 0-31,0 0 320,0 0-128,0 0-64,0 0 96,0 0 0,0 0-64,32 0 32,0 32 0,-32-32 0,32 0-64,-32 0 96,29 0-32,3 31 0,-32-31 64,32 0-96,-32 0 64,32 0-32,-32 0 0,0 32 0,32-32 0,-32 0 0,29 31 32,-29-31-32,0 0-32,32 0 64,-32 31 0,32-31-32,-32 0-32,0 0 64,0 0-32,32 0 33,-32 32-33,0-32 0,29 0 0,-29 0 0,0 0 64,32 31-128,-32-31 160,0 0-64,32 0-32,-32 0 32,0 32-32,0-32 64,0 0-64,0 0 64,0 0 32,0 31 32,0-31-96,0 0 64,32 32-64,-32-32 64,0 0-96,0 31 32,32-31-32,-32 0 32,0 31 0,0-31 0,0 32 0,30-32-32,-30 0 32,0 31 0,0-31-32,32 32 32,-32-32 1,0 0-33,0 0 0,32 31 96,-32-31-128,0 0 64,0 0-32,0 31 32,0-31-32,32 0 32,-32 32 0,0-32-32,0 0 0,0 31 0,0-31 32,0 0-64,0 0 64,0 32-32,0-32 32,29 0 32,-29 0-96,0 31 64,0-31-64,0 0 96,0 0-96,0 0 0,0 0 0,0 0-32,0 0 32,0 0-161,0 0 97,0 0 96,0 0 0,0 0-32,0 0 0,0 0-160,0 0 96,0 0 32,0 0 128,0-31-32,0 31 0,0-32-32,0 32-64,-29-31 128,29 31-64,0-32 0,-32 1-32,32 0 32,0-1 0,0 1 0,-32 31 0,32-32 32,0 1-32,-32 31 0,32-31 0,-30-1 0,30 1 0,0 31 32,-32-32-64,32 32 64,0 0-32,0 0 64,0-31-128,-32 31 128,32 0-128,-32-32 128,32 32-64,0 0 0,-32 0 32,32 0-32,0 0 64,0 0 0,0-31-64,0 31 0,-29 0 0,29 0-32,-32 0 64,32 0 0,0-31 0,-32 31 32,32 0 33,0 0-33,-32 0-64,32 0 64,0 0-96,0 0 64,0 0-32,-29 0 0,29 0 0,0 0-32,-32-32 64,32 32-64,0 0 64,-32 0-64,32-31 32,-32 31 32,32 0-32,-32 0 0,32 0 32,0 0-32,0 0-32,-29-32 64,29 32-32,0 0 32,0 0-64,0 0 64,-32 0-32,32 0 32,0 0-32,0 0 0,0 0 32,-32 0-32,32 0 32,0 0 64,0-31-32,0 31-32,0 0-32,0 0 64,-32 0-32,32 0-32,0 0 0,0 0 64,0 0-64,0 0 32,-32 0 0,32 0-32,0 0 64,0 0-32,0 0-32,0 0-32,0 0 64,0 0-64,0 0 32,0 0-64,-29 0 160,29 0-192,0 0 96,0 0 64,0 0-128,0 0 32,-32 0 0,32 0 96,0 0-128,0 0 64,0 0-32,0 0 32,0 0-32,0 0 32,0 0 0,0 0-32,0 0 0,0 0-64,0 0-32,0 0 32,0 0-96,0 0-161,0 0-159,0 0 95,0 0 33,0 0-161,0 0-159,0 0-161,0 0-128,0 0-576,0 0-866,0-31-2818</inkml:trace>
  <inkml:trace contextRef="#ctx0" brushRef="#br0" timeOffset="3194.3138">126 1257 2049,'0'0'385,"0"0"287,0 0-383,0 0-289,0 0-64,0 0 64,0 0 160,0 0 0,0 0 224,0 0-31,0 0 127,0 0 65,0 0-129,0 0 32,0 0 97,0 0 96,0 0-161,0 0-160,0 0-160,0-32 1,0 32-97,0 0 0,0 0 64,0-31 0,0 31 0,0 0-96,0-32 32,0 32 0,0 0 0,0-31-64,0 31 64,0-32 32,0 32-31,0-31-1,0 0-32,0-1 32,0 32-128,0-31 160,32-1-96,-32 32 32,0-31 32,0 31-96,0-31 64,0-1-32,0 32 32,0 0-64,0-31 32,0 31 0,0-32 0,0 32-32,0 0-32,32 0 128,-32 0-64,0 0 64,0-31 0,0 31-32,32 0-32,-32 0 32,0-32-64,32 32 64,-32 0-64,29 0 32,-29 0 0,32 0-32,-32 0-32,0-31 128,32 31 0,-32 0-32,0 0 160,0 0-160,0 0 128,32 0-96,-32 31-32,0-31 65,0 0-65,32 32 0,-32-32-32,0 31 96,0-31 0,0 0 0,0 32-64,0-32 96,0 0-32,0 31 64,0-31-32,0 0-64,0 32 33,0-32-129,0 0 160,0 31 160,0-31 32,0 0-256,0 0-32,0 31 64,-32-31-64,32 0 32,0 32-64,-32-1 65,32-31-33,0 0 224,0 32-32,-32-32-64,32 0-160,0 0 64,0 31-64,-32-31 64,32 0 0,0 31 32,-29-31-64,29 0-32,0 32 33,0-32-33,0 0 0,-32 31 0,32-31 0,0 32 32,0-32-64,0 0 64,0 31-64,0-31 32,0 0 0,-32 32-33,32-1 33,0-31 33,0 31-33,0 1-33,-32-1 33,32-31 0,0 0 0,0 0-32,0 0-96,0 0 32,0 0-96,0 0-64,0 0 32,0 0 224,0 0-64,0 0 64,0 0-65,0 0-31,0 0-128,0 0 128,0 0 32,0 0 32,0-31 96,0-1-224,0 1 32,32 0 64,-32-1-96,0 1 128,0-1-33,32 1 98,-32-1-33,0 1-65,0 0 1,0-1 32,32 32-64,-32-31 128,0-1-64,0 1 32,0 31 32,0-31-64,0 31 64,0-32-64,0 32 64,0-31-96,0 31 96,0 0-64,0-32 32,0 32-32,0-31 64,0 31-32,0 0 32,0 0 0,0 0 32,0 0-64,0 0 32,0 0 64,0 0-96,0 0 0,0 0 65,0 0-65,0 0 32,0 0-32,0 0 0,0 0-32,0 0 32,0 0-65,0 0 226,0 0-65,0 0 96,0 0-128,0 0-32,0 0 64,0 0-32,0 31 0,0-31 0,0 32 0,0-32-64,0 31 96,-32 1-64,32-32 0,0 31 33,0 0-65,0-31 0,-32 32 0,32-32 0,0 31-32,0-31 32,0 0-65,0 0-63,0 0 64,0 0-32,0 0 64,0 0-96,0 0 192,0 0-128,0 0 64,0 0-64,0 0 64,0 0-32,0 0-64,0 0 64,0 0 32,0 0-64,0 0-160,0 0-65,0 0 97,32 0 96,-32-31 32,32-1 32,-3 32-32,3-31-64,0 0 32,-32 31-65,32-32 129,0 1-32,-32-1 64,29 1-64,-29-1 0,32 1 32,-32 31 128,32-31-96,-32 31 0,0-32 64,0 32-64,0 0-64,0 0 128,0 0 0,0 0-64,0 0 0,0 0 0,0 0 129,0 0-65,0 0 0,0 0 64,0 0-32,0 0 64,0 0 32,0 0-32,0 0 1,0 0-65,0 0 128,0 0-32,0 0 0,0 0-160,0 0-64,0 0 0,-32 32 64,32-32-32,-32 0 0,32 31-32,-29 0 96,29-31-32,0 32-32,-32-1 32,32-31-32,0 32-32,-32-32 0,32 31 32,0-31-160,0 32-96,0-1 192,0-31-257,-32 31 354,32-31-482,0 0-192,0 0-287,0 0 223,0 0-160,0 0-256,0 0 96,0 0 224,0 0 97,0 0-289,0 0 32,0 0 288,0 0-96,0 0 353,0 0 416,0 0 32,0 0 0,0 0 128,0 0 97,0 0-65,0 0-96,0 0 160,0 0 128,0 0-127,0 0-129,0 0-128,0 0-353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3:52:36.135"/>
    </inkml:context>
    <inkml:brush xml:id="br0">
      <inkml:brushProperty name="width" value="0.15875" units="cm"/>
      <inkml:brushProperty name="height" value="0.15875" units="cm"/>
      <inkml:brushProperty name="color" value="#00B050"/>
      <inkml:brushProperty name="fitToCurve" value="1"/>
    </inkml:brush>
  </inkml:definitions>
  <inkml:trace contextRef="#ctx0" brushRef="#br0">102 6029 2017,'0'0'64,"0"0"225,0 0 544,0 0-545,0 0 256,0 0 33,0 0 96,0 0 223,0 0-127,0 0-64,0 0-129,0 0-63,0 0-129,0 0-32,0 0-95,0 0 31,0 0 96,0 0-31,0 0-1,0 0-128,0 0 97,0 0-97,0 0-32,0 0-96,0 0-32,0 0 0,0 0 0,0 0-64,0 0 96,0 0 32,0 0-128,0 0 32,0 0-64,0 0 64,0 0-64,0 0 32,0 0-32,0 0 32,0 0 32,0 0 32,0 0-31,0-31-66,0 31 1,0-32 161,0 32-33,0-31-64,0 31 0,0-32 96,0 32 32,0 0 32,0-31-32,0 31 0,0-31-127,0 31 63,0-32-96,0 32 32,0 0 32,0-31-64,0 31 64,0-32-64,0 32 32,0-31 0,0 0 32,-32 31-32,32-32 64,0 1-64,0 31 0,-32-32-32,32 1 32,0 31 32,0-32-32,0 1 96,0 31-96,0-31 32,0-1-64,0 32 0,-32-31 0,32-1 32,0 1-32,0 0 64,0-1-31,0 1-33,0-1 96,0 1-32,0 0 0,0-1-32,0 1 128,0 31-128,0-32-32,0 1 0,0 31 64,0-32 0,0 32-64,0-31 160,0 31-128,0-31 32,0-1-32,0 32 96,0-31-63,0-1 95,0-30-128,0 30-32,0 32 32,0-31-32,0-1 64,32 1-32,-32-32 0,0 32 96,0-1-96,0 1 64,32-1-64,-32 32-32,0-31 32,0 0 32,0-1 32,0 32-64,0-31 32,0 31-32,0-32 0,0 32-32,32-31 97,-32-1-65,0 1 0,0 0-64,0-1 64,0 1 0,32 2 0,-32-2 64,0-1-64,0 1 0,0-1 0,29 1 0,-29-1-32,0 1 0,0 0 0,32-32 32,-32 31 0,0 1 0,32 0-32,-32-1 0,32-31 32,-32 32-32,32-1 32,-32 1-64,0 0 32,29-1 32,-29 1-32,0-1 32,0 1-64,32 0 64,-32-1-64,0 1 64,32-1-32,-32 1 0,0-1 0,32 1 32,-32 0 0,0-1-32,30 1 0,-30-32 0,0 32 0,32-1 0,-32 1 0,0-32-32,32 32 64,-32-1-64,32-31 64,-32 32-32,0-1 0,32 1-32,-32 0 32,0-1 32,0 32-96,29-31 96,-29-1-96,0 1 96,0 0-32,32-1 0,-32 1 0,0 31 0,0-32 32,0 32-64,32-31 64,-32 31-32,0 0 0,0-32-32,0 32 64,0-31-96,0 31 64,0-31 0,32-1-32,-32 32 64,0-31-32,0-1 0,32 1-32,-32 0 32,0-1 0,0 32-64,29-31 64,-29 31 0,0-32 0,0 32-32,0-31 64,0 31-64,32-32 32,-32 32 0,0-31 0,0 31 32,0-31-32,0 31-32,0 0 64,0-32-32,0 32 0,0-31 0,0 31 0,0-32 0,0 32 0,0-31 0,0 0 0,0-1-32,0 1 64,0-1-32,0 32 96,0-31-64,0 31 32,0 0 0,0-32-64,0 32 0,0 0-64,0 0 128,0 0-128,0 0 128,0-31-128,-32 31 128,32 0-32,0 0 32,0 0 0,0 0-32,0 0 0,0 0-64,0 0 32,0 0-32,0 0 64,0 0 0,0 0-32,0 0 32,0 0 0,0 0-32,0 0 0,0 0 32,0 0-64,0 0 64,0 0-64,0 0 64,0 0-32,0 0-32,0 0 64,0 0-32,0 0 0,0 0-32,0 0 64,0 0-64,0 0 32,0 0 0,0 0 0,0 0-32,0 0 32,0 0 0,0 0 0,0 0 32,0 0-64,0 0 64,0 0-128,0 0 128,0 0-32,0 0 0,0 0 32,0 0-32,0 0 0,0 0 0,0 0 32,0 0-64,0 0 96,0 0-96,0 0 64,0 0-96,0 0 64,0 0 32,0 0-32,0 0 32,0 0-64,0 0 32,0 0 0,0 0 0,0 0 0,0 0 32,0 0-32,0 0-32,0 0 64,0 0-32,0 0 33,0 0-98,0 0 162,0-31-97,0 31 32,0 0-64,0 0 64,0 0-32,0 0 32,0 0 32,0-32-128,0 32 128,0 0-128,0 0 64,0 0-32,0-31 64,0 31-32,0 0 0,0-32 0,0 32 0,0 0 0,0 0 0,0-31 0,0 31 0,0 0 64,0 0-128,0 0 64,0 0 0,0-31 0,0 31 0,0 0-64,0 0 64,0-32 0,0 32 0,0-31-65,0 31 33,0 0 32,0-32 0,0 32 0,0 0 0,-29 0 32,29-31-64,0 31 97,0 0-98,0 0 66,0 0-33,0 0 0,0-32-33,0 32 33,0 0 33,0 0-98,0 0 65,0 0-32,0 0 64,0-31-64,0 31 64,0 0-32,0-31 0,-32 31 0,32-32-64,0 32 96,0 0-32,0-31 32,0 31-64,0 0 32,0-32-32,0 32-32,0-31 32,0 31 32,0-31 0,0 31-32,0 0 32,0-32-160,0 32 160,0 0-32,0-31 32,0 31 0,0 0 0,0 0 0,0 0 0,0 0 0,-32-32-32,32 32 0,0 0 0,0-31-128,0 31 128,0-32 32,0 32-32,0-31 32,0 31-32,0-31-64,0 31 160,0-32-128,0 32 128,0 0-128,0 0 64,0-31 64,0 31-64,0 0-64,0-32 128,0 32-32,0 0-64,0 0 64,0 0-64,0 0 32,0 0 0,0 0 0,0 0 0,0 0 0,0-31 32,0 31-128,0 0 160,0 0-32,0 0 0,0-31-96,0 31 128,0 0-64,0 0-32,0 0 32,0 0 0,0 0 0,0 0 0,0 0 32,0 0-64,0 0 64,0 0-64,0 0 32,0 0 0,0 0 0,0 0 0,0-32-32,0 32 64,0 0-64,0 0 64,0 0-32,0 0-32,0 0 32,0-31 32,0 31-32,0 0 32,0 0-64,0 0 64,0 0-32,0 0 0,0 0 0,0 0 0,0 0 0,0 0 0,0 0-32,0 0 64,0 0 0,0 0-32,0 0-32,0 0 32,0 0-32,0 0 64,0 0-64,0 0 0,0 0 64,0 0-32,0 0-32,0 0 32,0 0-64,0 0-32,0 0-33,0 0 1,0 0-32,0 0-32,0 0 0,0 0 64,0 0-97,0 0 97,0 0-32,0 0 96,0 0 0,0 0 96,0 0-64,0 0 64,0 0-32,0 0 0,0 0 96,0 0-96,0 0 64,0 0-32,0 0 64,0 0-96,0 0 0,0 0 32,0 0-32,0 0 32,0 0 0,0 0 1,0 0 31,0 0 0,0 0-32,0 0 32,0 0-64,0 0 32,0 0-32,0 0-32,0-32 0,0 32 32,0 0 0,0 0 0,0 0 0,0 0 32,0 0-32,0-31 0,0 31 0,0 0 64,0 0-64,0-32 0,0 32 0,0 0 32,0-31-64,0 31-32,0-31-64,0 31 224,0-32-96,0 1 0,0 31 32,0-32-32,0 32-32,0 0 32,0 0 0,0 0 0,32 0 32,-32 0-64,0 0 64,0 0-64,0 0 32,0 0 32,0 0-64,0 0 64,0 0-32,0 0 0,0 0-32,0 0 64,0 0-32,0 0 0,0-31 32,0 31-32,0 0 32,0 0-96,0 0 96,0 0-64,0 0 32,0 0-32,0 0 32,0 0 32,0 0-32,0-31 0,0 31-32,0 0 32,0 0-32,0 0 64,0 0-64,0 0 0,0 0 96,0 0-96,0 0 32,0 0 32,0 0-32,0 0-32,0 0 64,0 0-32,0 0 32,0 0-32,0 0 32,0 0-32,0 0 0,0 0 64,0 0-128,0 0 96,0 0-64,0 0 64,0 0-32,0 0-32,0 0 32,0 0-64,0 0 96,0 0-64,0 0 64,0 0-64,0 0 64,0 0-64,0 0 32,0-32 0,0 32 0,0 0 0,32 0 0,-32-31 0,0 31-32,0-32 64,29 32-64,-29 0 32,0 0 0,0 0 0,0-31 32,0 31-64,0 0 64,0 0 0,0 0-64,0 0 32,0 0 32,0 0-32,0 0 0,0 0 0,0 0 32,0 0 0,0 0-32,0 0 32,0 0-64,0 0 64,0 0-64,0 0 0,0 0 0,0 0 0,0 0-32,0 0-64,0 0 63,0 0-63,0 0 64,0 0-160,0 0-96,0 0-193,0 0-320,0 0-480,0 0-384,0 0-802,0 0-3138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3:52:48.800"/>
    </inkml:context>
    <inkml:brush xml:id="br0">
      <inkml:brushProperty name="width" value="0.15875" units="cm"/>
      <inkml:brushProperty name="height" value="0.15875" units="cm"/>
      <inkml:brushProperty name="color" value="#00B050"/>
      <inkml:brushProperty name="fitToCurve" value="1"/>
    </inkml:brush>
  </inkml:definitions>
  <inkml:trace contextRef="#ctx0" brushRef="#br0">1003 513 416,'0'0'416,"0"0"513,0 0-384,0 0-161,0 0 161,0 0-129,0 0-160,0 0-64,0 0 1,0 0 223,0 0 32,0 0 97,0 0 63,0 0-159,0 0-1,-32 0-31,32 0-161,0-31 64,0 31-63,-29 0 95,29-32 0,-32 32 33,32-31-129,0 31-32,-32-32-32,32 32-32,-32 0-32,32-31 97,-32 31-97,32-31 0,-29 31-32,-3-32-64,32 32 64,-32-31-64,0 31 32,32-32-32,-32 32 96,32-31 33,-30 31 31,30-31-96,-32 31 96,32-32-96,-32 32 64,32 0-96,-32 0 0,32-31-64,-29 31 64,29 0-128,0-32 64,-32 32 64,32 0 0,-32-31-32,32 31 33,-32 0 63,32 0 64,-32 0 128,32 0-224,0-32-32,-29 32-96,29 0-32,-32 0 32,0 0 0,32 0 96,-32 0-96,0 0 0,32 0 32,-29 32 0,29-32 32,0 0-64,0 0 32,0 0-96,0 0 224,-32 0-128,32 0 64,0 31 32,0-31 64,0 0-63,0 0-33,0 0 32,0 0-96,0 0 32,0 0-64,0 0-96,0 0 32,0 0 96,0 0 0,0 0 32,0 0 0,0 0-32,0 0 0,0 0 0,0 0-32,0 0 0,0 0-1,0 0 1,0 0-64,0 0 64,0 0 32,0 0-96,0 0-96,0 0 192,0 0 0,32 0 96,-32 0-192,29 0 96,-29 0 96,32 32-96,-32-32 32,32 0-64,-32 0 64,32 0-32,0 0-32,-32 0 64,29 0-32,3 0 32,0 0 0,-32 0-32,32 0 0,-32 0 64,32 0-32,-3 0 0,-29 0-64,32 0 64,-32 0 32,32 0-64,-32 0 32,32 0-32,-32 0 32,30 0-32,-30 0 33,0 0-1,32 0 0,-32 0-32,0 0 0,0 31 64,32-31-64,-32 0 0,0 0 0,0 0 128,32 0-96,-32 0 32,0 32-32,0-32 0,32 0-32,-32 0 0,0 0 64,29 0-32,-29 31-32,0-31 0,32 0 0,-32 0 0,0 31 32,32-31-96,-32 0 96,0 0-32,0 0 0,0 32 0,32-32 32,-32 0-32,0 0 0,0 0 0,0 0 0,0 31 32,32-31-64,-32 0 0,0 0 64,0 0 0,0 0-64,0 0 32,0 0 32,0 0-64,29 32 64,-29-32-32,0 0-32,0 0 0,0 0 0,0 0 64,0 31-64,0-31 64,0 0 0,0 0-64,0 0 0,32 0 96,-32 31-32,0-31 0,0 0 0,0 0-64,0 32 32,0-32 32,0 0-64,0 0-32,0 0 64,0 31-64,0-31 0,0 0 128,0 0 0,0 0-96,0 0 32,0 0-32,0 0 32,0 32 0,0-32 32,0 0 32,0 0-96,0 0 32,0 0-32,0 0-96,0 0 64,0 0 64,0 0 64,0 0-448,0 0 480,0 0 32,0 0-96,0-32 0,0 32 0,0 0-64,-32-31 64,32 31-64,-29 0 32,29-32 32,-32 32 0,32 0 0,-32-31 0,32 31 64,-32 0-32,32 0-32,-32 0-32,32-31 32,-29 31-32,29 0 0,-32 0 0,32-32 0,-32 32 0,32 0 0,-32-31 32,32 31 0,-32 0 96,32 0-96,0-32 0,-30 32 64,30 0-128,-32 0 32,32-31-32,-32 31 64,32 0-64,-32 0 64,32 0 0,-29 0-32,29 0 129,-32 0-33,32 0-96,0 0 0,-32 0 32,32 0-64,-32 0 0,32 0 0,0 0 64,-32 0-32,32 0-32,-29 0 64,29-31 32,-32 31-32,32 0-32,-32 0 64,32 0 32,0 0-96,-32 0 32,32 0-32,0 0 32,-32 0-64,32 0 64,0 0-32,-29 0 0,29 0 0,0 0 0,-32 0 0,32 0-32,-32 0 32,32 0 32,0 0-32,-32 0-64,32 0-32,-29 0 64,29 0 64,0 0-32,0 0 96,-32 0-96,32 0 0,0 0 32,0 0-64,0 0 32,0 0 0,-32 0 32,32 0-64,0 0 32,0 0-96,0 0 32,0 0-96,0 0 31,0 0-31,0 0-96,0 0 192,0 0-96,0 0 128,0 0 0,0 0 64,0 0 0,0 0-64,0 0 64,32-32-64,-32 32 0,0 0-32,0 0 64,0 0-96,0 0 64,0 0 32,0 0-64,0 0 32,0 0-1,0 0 1,32 0-64,-32 0 96,29 0-64,3 0-32,0 0-64,0 0 160,-3 0-32,3 0 32,0 0 0,0 0 0,0 0 0,-3 0-32,3 0 0,0 0-192,-32 0 0,32 32 159,0-32 65,-3 0 0,-29 31 33,32-31-33,-32 0 32,32 31-32,-32-31 0,32 0 0,-32 32-65,0-32 98,30 0-1,-30 31-64,0-31 128,0 0 0,0 32-32,32-32-64,-32 0 64,0 31-64,0-31 32,32 0-32,-32 31 64,0-31 0,32 0-64,-32 0 0,0 32 32,0-32-32,32 0-32,-32 0 96,0 0-64,0 31 32,0-31-32,0 0 0,0 0 96,0 0-192,0 0 96,0 0-64,29 0 96,-29 32-32,0-32 0,0 0-32,0 0 32,0 0-64,0 0-64,0 0 64,0 0 0,0 0-64,0 0-33,0 0 1,0 0 64,0 0-192,32 0 64,-32 0 96,0 0-97,0 0-223,0 0 64,0 0-289,0 0-320,0 0-1409,0 0-3011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3:52:41.083"/>
    </inkml:context>
    <inkml:brush xml:id="br0">
      <inkml:brushProperty name="width" value="0.15875" units="cm"/>
      <inkml:brushProperty name="height" value="0.15875" units="cm"/>
      <inkml:brushProperty name="color" value="#00B050"/>
      <inkml:brushProperty name="fitToCurve" value="1"/>
    </inkml:brush>
  </inkml:definitions>
  <inkml:trace contextRef="#ctx0" brushRef="#br0">528 969 224,'0'0'576,"0"0"97,0 0 352,0 0-192,0 0-225,0 0-223,0 0-97,0-31-96,0 31 64,0 0 225,0 0-33,0 0-63,0 0-33,0 0-160,0 0-64,0-32 160,0 32-191,0 0 191,0-31-160,0-1-32,0 32-64,0-31-32,0 0 64,0 31-64,0-32 160,-32 1-32,32 31 65,0-32 127,0 32-224,0-31 64,0 31-64,0-32-32,-29 32-128,29-31 64,0 0 64,0-1-64,0 1 0,0 31 0,-32-32 0,32 1 32,0 0-32,0-1 32,0 32 0,-32-31-32,32 31 32,0 0-64,0-32 0,-32 32 32,32-31-32,0-1 64,0 32-160,0-31 96,0 31 0,-32-31 32,32 31-64,0-32 64,0 32-160,-29 0 192,29-31-32,0 31-32,0 0 160,-32-29-96,32 29 0,0 0-64,-32 0 0,32 0 32,0-31 96,0 31-160,-32 0 128,32 0 96,0 0 161,0 0-97,0 0-32,0 0-32,0 0-96,0 0 64,0 0-32,0 0 65,-29 0 63,29 0-128,0 0 64,0 0-32,0 0 128,0 0 1,0 0-33,0 0-96,0 0-96,0 0 0,0 31-32,0-2 0,0 2 0,29 1 0,-29-32 0,0 31-32,0-31 64,32 31-32,-32-31 32,0 32-64,32-32 64,-32 31-32,32 1 32,-32-32-32,0 0 64,29 31-64,-29-31 32,0 0-32,0 32 64,32-32-32,-32 0 0,0 0 0,0 31 32,32-31 0,-32 0-96,0 31 129,0-31-65,32 32 128,-32-32-160,0 31 160,0-31-160,0 32 128,0-32-96,0 0 0,0 31 128,0-31-160,0 0 160,32 31-160,-32-31 128,0 32-96,0-32 1,0 31-1,0-31-32,0 32 32,29-32-64,-29 31 64,0-31-32,0 0 0,0 32 0,0-32 0,0 0-64,0 0 64,0 31 0,32-31 0,-32 31 32,0-31-64,0 0 64,0 0-64,0 0-1,0 0 33,0 0-32,0 0 0,0 0-64,0 0 32,0 0-64,0 0-32,0 0-96,0 0-65,0 0 321,0 0-64,0 0 96,0 0 32,0 0 1,0-31-97,0 0 32,0-1 0,0 32 0,0-31 0,-32-32 0,32 31 0,0 1 0,0 0 0,-29 31 0,29-32 0,0 1-33,-32 31 66,32-32-33,0 32 0,-32-31 0,32 31 0,-32-31 0,32 31 0,0-32 0,-32 32 0,32 0 0,0-31 0,-29 31-33,29 0-31,0 0-32,-32-32 96,32 32-32,0 0 0,-32-31-32,32 31 64,-32-32-128,32 32 192,-29 0-160,29-31 96,0 31 32,-32 0-96,32-31-64,-32 31 64,32-32 64,-32 1-32,32 31 128,0 0-96,-32-29 0,32 29 0,0 0-64,0-31 32,0 31 32,-30 0 0,30 0-32,0 0 64,0 0-64,0 0 64,0 0 0,0 0 64,0 0-224,0 0 256,0 0-96,0 0-160,0 0 192,0 0-128,0 0 160,0 0-96,0 0 64,0 31-32,0-2 96,30-29-64,-30 31 32,0-31 0,32 32-96,-32-32 64,32 31-64,-32-31 32,32 31-32,-32-31 33,32 32-1,-32-32 0,29 0 64,-29 0-32,32 31 0,-32-31-32,0 0 160,32 32-128,-32-32 96,32 31-96,-32-31 0,29 32 96,-29-32-95,32 31-1,-32-31-64,0 0 96,32 31-96,-32-31 64,0 32-96,0-32 64,32 0-32,-32 0 32,0 31 0,0-31 0,0 0 96,0 32-64,0-32-32,0 31-32,0-31 32,32 31-32,-32-31 0,0 32 0,0-32 32,0 0 32,0 0-96,0 0 64,0 0-32,0 0 32,0 0-64,0 31 64,0-31-32,0 0 0,0 32 64,0-32-64,0 0 0,0 31 0,0-31 0,0 0-96,0 0 128,0 0-32,0 0 0,0 0 0,0 32 0,0-32 0,0 0-32,0 0 32,0 0-32,0 31 96,0-31-128,0 0 64,0 0 0,0 0-32,0 0 32,0 0-32,0 0 32,0 0-64,0 0 160,0 31-96,0-31 64,0 32-32,0-32-64,0 31 64,0-31-32,29 0 0,-29 0 0,0 0 0,0 0-32,0 0 32,0 0-32,0 0 32,0 0-64,0 0 64,0 0-128,0 0 0,0 0-160,0 0 159,0 0 129,0 0 0,0-31 65,0 31-33,0-32-32,0 1-65,0 0 65,0-1-32,0 32 0,0-31 129,0-1-130,-29 32 130,29-31-97,0 31 32,0-32 0,-32 1-64,32 31 32,0-31-32,0 31 32,-32-32-32,32 32 64,0-31-64,-32-1 64,32 32-64,0 0 0,-32-31 32,32 0-33,0 31 33,-29-32-128,29 32 192,-32-31-192,32 31 96,-32-32-32,32 32 64,0-31-32,-32 31 32,32 0-32,0-32 32,0 32 32,-29 0-64,29-31 32,0 31-96,-32 0 192,32-31-96,0 31 0,0 0-96,-32-32 64,32 32 32,0-31-32,-32 31 64,32-29-64,0 29 64,0 0-32,0 0 0,-32-31-32,32 31 32,0 0 32,0 0-64,0 0 96,0-32-96,0 32 32,0 0-32,-30 0 64,30 0-96,0 0 64,0 0 32,0 0-64,0 0 64,0 0 0,0 0-32,-32 0-32,32 0 64,0 0-96,0 0 96,0 0-32,0 0 32,0 0-32,0 0 32,0 0-64,0 0 32,0 0-96,0 0 0,0 0-32,0 0-32,0 0 128,0 0-33,0 0-31,0 0 96,0 0-160,0 0 192,0 0-32,0 0 128,0 0-96,0 0 32,0 0-31,0 0-1,0-31 0,0 31 0,0 0 64,32 0-32,-32 0 0,0 0 64,30 0-32,-30 0-96,0 0 128,32 0-224,-32 0 192,0 0-64,0 0 32,32 0 32,-32 0 32,0 31-96,32-31-32,-32 0 65,0 32-65,0-32 32,0 0-32,32 0 0,-32 0 32,0 0-32,0 31 96,0-31-96,0 0 32,29 0-64,-29 0 96,0 0-32,0 29-32,0-29 32,0 0 0,0 0 32,0 0 32,0 31-32,0-31-64,0 0 32,32 0-32,-32 0 0,0 0 0,0 32 32,0-32-64,0 0 32,0 0-32,0 0-32,0 0 32,0 0-64,0 0 32,0 0-64,0 0 0,0 0-97,0 0 1,0 0 96,0 0-160,0 0-33,0 0-127,0 0 0,0 0 31,0 0-127,0 0-449,0 0-1410,0 0-3266</inkml:trace>
  <inkml:trace contextRef="#ctx0" brushRef="#br0" timeOffset="3791.5174">1189-1070 800,'0'0'1057,"0"0"-288,0 0-353,0 0-127,0 0 159,0 0 1,0 0 63,0 0 257,0 0-33,0 0 1,0 0-64,0 0-129,0 0-63,0 0-65,0 0-160,0 0 33,0 0-129,0 0-96,0 0 32,0 0-64,0 0 0,0 0-64,0 0 64,0 0 0,0 0 0,0 0 64,0-32-64,0 1 32,0 31-64,0-32 32,0 32 32,29-31 32,-29 0 129,32-1-129,-32 32 32,32-31 32,-32-1-32,0 32 32,32-31-32,0-1-160,-32 1 160,29 31-95,-29-31-1,32-1 32,-32 32-64,32-31 96,-32 31-96,32-32 32,-32 32 0,29-31 64,-29 31 0,32 0-32,-32-31-32,32 31 96,-32-32-64,32 32-32,-32 0 0,32-31-32,-3 31 128,-29-32-64,32 32-32,-32-31 1,32 31 63,-32 0-96,32 0 64,-32-32-32,29 32 32,-29 0 96,0 0 128,32 0-128,-32 0-128,0 0 64,0 0-96,32 0 32,-32 0 1,0 0-33,0 0 32,32 0-64,-32 0 96,0 0-96,0 0 32,32-31 0,-32 31-32,29 0 32,-29 0-33,32 0 33,-32 0-32,0 0 32,0 0-96,0 0 192,0 0-96,32 0 65,-32 0-65,0 0 32,0 0-32,0 0 32,0 0 32,0 0 0,0 0-64,0 0 64,0 0 0,0 0-32,0 0 0,0 0 96,0 0-64,0 0-32,0 0 0,0 0-32,0 0 32,0 0 0,0 0-32,0 0 96,0 0-160,0 0 128,0 0-32,0 0-64,0 0 64,0 31-32,0-31 32,0 0-32,0 32 0,0-32 32,0 0-32,0 0 0,0 31-32,0-31 32,0 32-32,-32-1 64,0 1-96,32-32 64,-29 31 0,29-31 32,0 31-32,-32-31 32,32 0-32,0 0 0,0 0 32,-32 32 0,32-32 0,-32 0-64,32 0 64,-32 31 0,3-31 0,29 0-32,0 0 0,-32 0 0,32 32-32,-32-32 32,32 0 0,-32 0 0,32 31-32,-29-31 32,29 0 32,-32 31 0,32-31 1,-32 0-33,32 32 0,-32-32 64,32 0 0,-32 0-96,32 31 0,-29-31-32,29 32 64,-32-32-65,32 31 33,-32 1 64,32-32-64,0 31 32,-32 0-128,32-31 160,-29 32-64,29-32-64,0 31 160,-32-31-128,32 32 0,-32-1 64,32-31-32,0 31 32,-32-31-32,32 32-32,0-32 64,0 0-32,-32 31-128,32-31 32,0 0 128,0 32-32,-29-32-160,29 31-1,0-31 193,0 0 32,0 0-32,0 0 0,0 0-32,0 0 0,0 0 32,0 0-128,0 0 96,0 0-96,0 0 0,0 0-192,0 0-33,0 0-31,0 0-193,0 0 673,0 0 65,0-31-65,0 31 0,0-32-96,29 1-32,-29 31 96,32-32-96,-32 1 32,32 0 32,-32-1-32,32 1 0,0-1-32,-32 1 64,29 0-64,-29-1 64,32 1-64,-32 31 64,32-32 0,-32 1 32,32-1-128,-3 1 128,-29 0-32,32-1-32,0 32 32,0-31 0,-32 31 32,32-32-64,-3 32 0,3-31 0,-32 31-32,32-31 64,0 31-32,-3-32 0,-29 32 0,32-31 0,-32 31-96,32 0-96,-32 0 160,0 0 32,32 0 96,-32-32-32,0 32 0,0 0-64,32 0 64,-32 0 0,0 0 32,0 0-96,0 0 32,0 0-32,0 0 32,0 0 0,0 0 0,0 0 64,29 0-96,-29 0 32,0 0-64,0 0 64,0 0-32,0 0 32,0 0-64,0 0 32,0 0-32,0 0 32,0 0 64,0 0-96,0 0 64,0 0-64,0 0 32,0 0 0,0 0 97,0 0-33,0 0-32,0 0 128,0 0-96,0 0 128,0 0-32,0 0-64,0 0 0,0 0 0,0 0-64,-29 0-32,29 0 65,-32 32-33,32-32 128,-32 31-64,0 1 96,0-32-160,3 31 64,-3-31-128,32 31 0,-32 1 0,0-32 64,3 31 32,29-31-96,-32 32 64,32-32-32,-32 31 0,32-31 32,-32 31 0,0-31-64,32 32 32,-29-32 0,-3 31 0,32 1 0,-32-1 0,0-31-32,3 32 128,29-1 32,-32-31-96,32 31-32,0-31-64,0 32 64,-32-32-64,32 31 32,-32-31 64,32 32-32,0-32 64,-32 31-32,32-31-192,-29 31 192,29 1 64,0-1-96,-32-31-64,32 0 64,0 32 0,-32-32 64,32 31-64,0-31 32,0 0-64,-32 31 64,32-31-64,0 0 64,0 0-32,0 0-32,0 0-32,0 32 0,0-32 96,0 0-32,0 31 32,-32-31-32,32 32 0,0-32 64,0 0-128,0 31 32,0-31 32,0 0 0,-30 32-64,30-32 96,0 0-64,0 31 32,0-31 0,0 0-32,0 31-32,0-31 32,-32 0 0,32 0-128,0 0 32,0 0-64,0 0 95,0 0-31,0 0 32,0 0 64,0 0 32,0 0 0,0 0-32,0 0 64,0 0-64,0 0 64,0 0-160,0 0 224,0 0-96,0 0-96,0 0 192,0 0-224,0 0 128,0 0-32,0 0 64,0 0-64,0 0 96,0 0-96,0 0-32,0 0-160,0 0-257,0 0 65,0 0-513,0 0-480,0 0-2339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3:54:05.458"/>
    </inkml:context>
    <inkml:brush xml:id="br0">
      <inkml:brushProperty name="width" value="0.15875" units="cm"/>
      <inkml:brushProperty name="height" value="0.15875" units="cm"/>
      <inkml:brushProperty name="color" value="#FFFF00"/>
      <inkml:brushProperty name="fitToCurve" value="1"/>
    </inkml:brush>
    <inkml:brush xml:id="br1">
      <inkml:brushProperty name="width" value="0.15875" units="cm"/>
      <inkml:brushProperty name="height" value="0.15875" units="cm"/>
      <inkml:brushProperty name="color" value="#C00000"/>
      <inkml:brushProperty name="fitToCurve" value="1"/>
    </inkml:brush>
  </inkml:definitions>
  <inkml:trace contextRef="#ctx0" brushRef="#br0">1079 91 2594,'0'0'1409,"0"0"-1633,0 0 544,0 0 225,0 0-961,0 0 255,0 0 482,0 0-161,0 32-64,0-32-32,32 31-32,-3 0-32,3 1 0,-32-1 0,32-31-32,0 32 32,-32-32 0,0 0-96,29 0 128,-29 0-256,0 0 224,0 0 704,0 0-127,0 0-33,0 0-255,-29 0 351,29-32-287,-32 32 95,0-31-192,0 31-96,3 0 193,-3-32-1,0 32-352,0 0 160,0 0-32,2 0-32,30 32-96,-32-1-192,32-31 64,0 32-128,0-1 96,0 1 96,0-1 64,32 0-32,-32-31-32,30 32 0,2-32 0,0 0-161,-32 0 97,32 0 96,0 0-64,-32 0 64,29 0-64,-29-32 64,32 32 32,-32-31-32,0 0 128,0-1 64,0 32-32,0-31 161,-32-1-1,3 1-64,-3-1 353,32 32-97,-32 0-192,32 0 97,0 0-321,0 0-64,0 0 0,0 0 96,0 0-96,0 0 0,0 0-128,0 0-193,0 0 321,0 0 64,0 32-64,32 31 0,0-32-160,-3 1 0,3-1-192,-32 0 96,32 1-1,-32-32 65,32 0-32,-32 0 64,0 0-32,0 0-65,0 0-127,0 0 224,0 0 96,0 0 64,-32 0 160,0 0 64,0-32 0,3 1-160,-35 31 65,32-31 31,0 31 96,2-32 224,-2 32-127,32 0-225,0 0-32,0 0 0,0 0-128,0 0 32,0 0 0,0 0-160,0 0-385,0 0-159,0 0 928,0 0 64,32 0-192,30 32-96,-30-32 0,0 31-32,0-31-64,-3 0-96,3 0-64,0 0 96,0 0 192,-32 0 224,0 0-64,0-31 192,0 31 1,0-32-33,0 1-128,0-1 0,-32 32-63,0-31-65,0-1 0,3 1-64,-3 31 160,0-31-128,0 31 0,0 0 32,2-32-32,30 32 32,-32 0-192,32 0 96,0 0 96,0 0-96,0 0 0,0 0-224,0 0-513,0 0 545,0 0 545,0 0-321,0 32 64,0-1-96,0 32-32,0-32 0,0 1-32,0-1-97,32 1-191,-2-1-192,-30-31-1,32 31-96,-32-31 641,32 0-96,-32 0 160,32-31-64,0 31 65,-32-31 63,29-32-32,-29 31 256,0 1 96,-29-1-223,29 32 159,-64-31 32,32 0-223,0 31-129,2 0 256,-2-32-96,0 32 193,32 0-193,-32 0 192,32 0-384,0 0-96,0 0-128,0 0 160,0 32 0,0-1-128,0 32 128,32-32 0,32 32 0,-34-31-160,34-1-65,0 0 129,-35 1 64,3-32 32,32 31-96,-35-31 128,-29 0-64,32 32-128,-32-32 128,0 0 96,0 0 32,0 0 96,0 0 96,0 0 32,0 0-192,-32-32-63,-29 32 63,29-31 256,0 31-288,-29 0 160,29 0 32,-32 0-191,34 31-1,-2 32-32,0-32-64,0 1-32,32 31-129,0-32 33,0 1-128,0-1-96,0 0-129,0 1 65,32-32 31,0 0 193,0 0-96,30-32-33,-30 32-95,0-62 256,0 30 192,-3 1 0,3-32 96,-32 31 0,32 1 384,-32 0 289,0 31-192,-32 0 416,0-32-641,3 32-160,-35 0-192,0 0 128,-30 32 161,33-32 255,-3 31-160,0 0-352,35-31 33,-3 0-65,0 32 64,32-32-193,0 0-31,0 0-416,0 0-33,0 0 417,32 0 128,0 0-192,29 0-161,3 0 33,-3 0-161,3 0 1,-32 0 160,-2 0 223,2-32 65,0 32 96,-32 0 32,0 0 193,0 0 159,0 0 353,0 0-257,0 0-224,-64 0 225,34-31-161,-34 31 128,3-31 1,-3 31 31,32 0-63,0-32-1,3 32-256,29 0-160,-32 0 0,32 0-160,0 0-160,0 0-257,0 0 33,32 0 352,-32 0-1,61 32-159,-29-1 32,32-31 64,-35 0-1,35 0 97,-32 0 96,30 0-32,-62 0 32,32 0-32,-32 0 64,0 0 96,0 0 128,0 0 128,0 0 97,0 0-321,0 0 128,-64 0-64,34 0 161,-2 0 191,0-31 97,32 31-289,0 0-160,0 0-128,0 0-641,0 0 481,0 0-64,32 0 320,0 0-192,30 0 0,2 0-224,-3 0-64,3 0-1,-32 0-95,29 0 128,3 0 191,-32 0 1,-3-32-96,3 32 224,0-31 0,0 31 32,0-32 160,-32 32 0,0-31 1,0 31 351,0 0 33,0 0-193,0 0 64,0 0-448,-32 0-32,0 0 64,0 31 97,0 1 31,3-1-288,-3-31 192,32 32-256,0-1-33,0-31-159,0 31-64,0-31 63,32 32 1,-3-32 31,3 0 1,0 0 128,0 0-128,0 0 255,-3-32 97,3 1 97,0 0-97,-32-1 32,32 1-32,-32 31 224,0 0 96,0 0-160,0 0-128,-64 0-32,32 0 160,-61 31-160,29 32 65,3 0 31,-3 31 64,3-31-128,-3 0-64,32-32 0,3 32-128,-3-32-65,0 1-127,0-1 192,32-31-353,0 32-768,0-32-224,0 0 1024,0 0 289,64-32 0,-32-31 0,-3 1 128,35-1 96,-32 31 128,-32-30 224,29 30 225,-29 1 576,0 31-64,0 0-609,0 0-319,-29 0-193,-35 0 128,32 0 32,-29 0 64,-3 31-64,2-31 0,30 32-95,-32-32 31,35 0-96,29 31 32,-32-31-32,32 0-96,0 0-97,0 0-415,0 0 223,0 0 161,0 31 64,0-31 32,32 0 0,-32 0 96,29 0-32,-29 0 160,0 0 64,0 0 256,0 0 257,0 0-193,0 0-351,-29 0 63,-3 0-160,-32 0 160,3 32 32,-3-32-128,32 31 32,-29-31-128,29 32 32,0-1-32,0-31 0,3 31-32,29-31-128,0 0-320,0 0-225,0 0 481,0 0 128,61 0-96,3 0-225,-3-31 129,3 0 32,-3-1-65,35 1 97,-35-1 128,-29 32 96,32-31 0,-34 0 160,-30 31 129,0 0 479,0 0 97,0 0-128,0 0-353,0 0-384,-30 0 32,-34 0-128,3 31 96,-3 0 96,0 1 32,35-1-128,-35 32 32,32-32-32,0-31 0,3 32-96,29-32-224,0 0-161,0 0-127,0 0 288,0 0 191,29 0 129,3 0 65,32 0-130,-3-32 33,3 1 0,-32 0 32,29 31-32,-29-32 32,-32 32 32,32-31 193,-32 31 191,0 0 97,0 0-65,0 0-192,-32 0-288,0 0 96,3 0 32,-35 31-64,0 1 64,3-32-64,29 31 33,-32 0-65,35 1-33,29-32 1,-32 31-160,32-31-256,0 0-33,0 0 161,0 0 0,32 0-1,29 0 161,-29 0-64,32 0 32,-3-31 64,-29-1 128,32 32-32,-35-31 64,3 0 0,-32 31 96,0 0 96,0-32 289,0 32-1,0 0-95,0 0-321,0 0 0,-61 0 32,29 32 0,-32-1-32,3 0 0,29 1 96,-32-1-192,32-31 96,3 32-128,29-1-64,0 1-32,-32-32-128,32 28-64,0-28-97,0 0 161,0 0 128,32 0 128,-3 0-96,3 0 32,32 0 32,-32 0 0,-3-28 0,35 28 32,-32-32 32,0 1-32,-3-1 32,-29 32 96,0 0 128,0 0 96,0 0 1,0 0-225,0 0-224,-29 0 64,-35 0-96,0 0 96,3 0 32,-3 0-32,3 32-33,29-1 33,-32-31-64,3 32 32,29-4 128,0 4-128,0-1-96,-29-31-160,61 32 288,-32-32-96,32 0-385,0 0-95,0 0 63,0 0 161,0 0 192,32 0 192,0 0-64,29 0 31,-29 0-127,32 0 0,-35-32-96,3 1 128,0 31 64,0-32 32,-32 32 128,0 0 192,0 0 545,0 0-128,0 0 31,0 0-544,-32 0 33,0 0 95,0 0-128,3 0 0,-3 0 0,0 0-95,0 0-97,32 0 32,-32 0-64,32 0 64,0 0-353,0 0-159,0 0 256,32 0 224,0 0-32,0 0-129,29 0 65,3-28-128,-3 28 96,3-32-96,0 32 128,-3-31-32,3 31 96,-3-32 96,-29 1-96,0-1 128,0 32-64,-32 0 96,0-31 96,0 31 128,0 0 97,0 0-161,0 0-736,0 0 736,-32 31-224,-32 32 0,35-31 32,-35 31-128,32-3-32,0 3 256,3-1-192,-3-30 0,32-1-128,-32-31 0,32 0-256,0 32 63,0-32-511,0 0 543,32 0 129,0 0-32,-3-32 32,35 1 128,-32-32 0,0 32 64,-3-1 96,3 1-32,-32-1 128,0 32 321,0 0 352,0 0-1410,0 0 1058,-32 32-417,3-1-96,-35 63-32,32-31 64,-29 0-64,29 0 64,-32 0-32,32-32-64,32 1 32,0-32-192,0 0-481,0 0-736,0 0 1281,0 0 96,32-32 160,0 1-32,32-32-64,-3 0 64,3 32-32,-32-32-32,29 31 0,-29 1 32,-32 31 32,0-31 321,0 31 191,0 0-256,0 0-320,0 0-32,-32 0 0,-29 31-64,-3 0 64,0 1 193,3 31-1,29-32 160,-32 32 65,35-32-65,-3 32-224,32-63-128,0 32-288,0-32-161,0 0 385,0 0-32,61 0 32,-29-32-64,32 1 0,29-32 32,-29 0 96,-3 0 0,35 0 128,-66 32-128,2 0 0,-32-1 256,32 32 321,-32 0-257,-32 0-160,0 32 0,-30 30-128,-2 1 0,-29 0 96,29 31-31,3-31-1,-3 0 64,32-32-128,3 32-32,-3-31 0,32-32-192,0 31-225,0-31-255,0 0 319,0 0 481,32 0-96,29-63-128,3 32 64,-3-32 32,3 0 0,-32 0 32,29 32 64,-29-32 0,0 32-31,-32-1 159,0 1 64,0 31 0,0-32-128,0 32-160,-64 0-32,3 0 96,-3 63-31,-29-31 127,29 30 96,32-30 128,-29 31-31,61-32-225,-32 1-224,32-32-65,0 31-127,0-31 32,32 0 128,29 0 64,3-31-160,29-1-65,-29 1 1,0-32 224,-3 31 0,3-30 96,-2-1 0,-30 31-32,0 1 32,0 0 0,-32-1 128,0 32 0,0 0 129,0 0-321,-32 0-321,-32 0 97,-30 63 192,30-32 192,3 32 128,-3-31-64,32 30-256,3-30 32,29-32-160,0 31-288,0-31-161,0 0 481,29 0 160,3-31-224,32-32 0,29 32 31,-29-32 129,-2-31 0,2 31 128,29 3 225,-29-35-65,-3 1-96,-29 31-128,0 0 96,-32 32-32,0 0 128,0 31 32,0-32 1,-32 32-161,-32 0-96,3 0 160,-3 0 0,-29 0-32,29 0 64,2 32 96,-2-1-159,35-31-97,-35 0-32,32 0-33,0 31 97,3-31-96,-3 0-64,32 0 96,-32 32-64,32-32-96,-32 0 96,32 0-256,-32 31 31,32-31 65,-29 32 128,29-32 64,-32 31 0,32-31 96,0 0-32,-32 31 64,32-31-128,-32 0 128,32 0-64,0 32 0,-29-32-32,29 0 96,0 0-64,0 0 160,-32 0-64,32 0-32,0 0-32,0 0-32,0 0 64,0 31 0,-32-31-32,32 0-32,0 0-32,-32 0 32,32 0-64,0 0 160,0 0-192,0 0 160,0 0-192,0 0 96,0 0-160,0 0-32,0 0 96,0 0 32,0 0 96,0 0 32,0 0 64,0 0 64,0 0-32,0 0-32,0 0-32,0 0-64,0 0 64,0 0-160,0 0 32,0 0 96,-32 0-64,32 0 32,0 0 32,0 0-96,0 0 32,0 32 64,0-32 64,0 0-128,32 0 64,-32 0-64,32 31 64,-32-31-64,32 0 64,0 0-64,-3 0 32,-29 0 0,32-31 0,0 31 32,0-32-64,-3 1 96,3 31-128,0-32 96,0 32-64,0-31 0,-32 31 64,29-31-32,3-1 0,-32 32-32,0-31 64,32 31-32,-32-32 128,0 32 64,0 0 33,0 0-97,0 0-160,-32 0-32,0 0 32,3 0 32,-3 0 128,0 0-32,-32 32 32,35-32-96,-3 31 0,0 1-32,0-32-32,3 31 96,-35 0-128,64-31 32,-32 32 0,0-1-64,3-31 64,29 32 32,0-32-32,-32 31 0,32-31-96,0 0-97,0 0-63,0 0-32,0 0 160,0 0 160,0 0 0,32 32 32,-32-32-128,61 0 96,-29 0-129,0 0 1,29 0 0,-29 0 64,0 0 32,29-32 0,-29 1 32,0-1 0,-32 32-64,32-31 0,-32 31 32,0 0 64,0 0 96,0 0 128,0 0 1,-32 0-129,0 0 64,0 0-32,3 0 96,-3 0 33,0 31-289,0-31 0,3 32-32,-3-32 64,0 31-64,32-31-65,0 0 97,0 32-352,0-32 160,0 0 96,0 0 64,32 0 0,0 0-32,29-32 64,-29 1-64,29-1 64,3 1-32,-32-1 32,29-30-32,-29 30 0,0 1 32,0-1 0,-32 1-32,0 31 64,0-31 64,0 31 32,0 0 96,0 0-96,0 0-32,0 0-32,0 0 64,0 0 1,0 0-97,0-32-64,-32 32 64,32 0 0,0 0-64,0 0 64,0 0-32,0 0 32,-32 0 0,32 0 32,0 0 64,0 0-32,0 0 96,0 0 32,-32-31 33,32 31-193,0 0 32,-29 0-32,29 0-32,0 0 32,-32 0-96,32 0-64,0 0 32,-32 0 64,32 0 0,0 0 32,-32-32-32,32 32 0,0 0 0,0 0 32,-32 0-64,32-31 64,0 31-32,0 0-32,0 0 96,0 0-160,0 0 96,0-32-64,-29 32 32,29 0 32,0 0-32,-32 0 32,32-31 0,0 31 32,0 0-32,-32 0 32,32 0-32,0-31 0,0 31 64,0 0 0,-32 0-32,32 0 0,0 0 0,0 0 64,0 0 0,-29 0-32,29 0 96,0 0-128,0 0 0,0-32 0,0 32-64,0 0 32,-32 0-32,32 0 0,0 0-32,0 0-64,0 0 64,0 0 64,-32 0-32,32 0 32,0 0 0,0 0 0,0 0-32,0 0-128,-32 0 128,32 0-32,0-31 0,0 31-65,0 0 129,0-32-32,0 32-96,0-31 96,0 31 0,0 0 32,0 0 0,0 0-32,0 0 0,0 0 32,32-31-32,-32 31 0,0 0-32,32 0 64,-32 0 64,32 0-64,-3 0 32,-29 0 0,32 0-32,0 0 64,0 0-32,-32 0-64,29 0 64,-29 0 64,32 0-32,0 0-32,-32 0-64,32 0 97,-32 0-98,0 0 1,32 0 161,-32 0-33,0 31-64,29-31-64,-29 0-32,0 0 64,0 0 128,0 31-160,32-31 128,-32 0 32,0 32-96,0-32-64,0 0 32,32 31 32,-32-31-32,0 0 64,0 32-64,0-32 0,0 0-32,0 0 64,0 0-64,0 0 0,0 0 96,0 0-32,0 0 96,0 0-64,0 0-32,0 0-64,0 0 64,0 0-64,0 0-32,0 0-64,-32 0 128,32-32 0,-32 32 0,3 0 32,-3 0-64,32-31 160,-32 31-256,0 0 160,32-32-32,-32 32 96,32 0-96,-29 0 0,29 0 32,0 0-64,0 0 128,-32 0-128,32 0 32,0 0 0,0 0 32,-32 0-32,32 0 64,0 0-96,-32 0 64,32 0 32,-29 0-128,29 0 96,0 0-64,-32 0 64,32 0-64,-32 0 0,32 0 0,0 0 0,-32 32 64,32-32-32,0 31 32,0-31-64,0 0 32,0 0-64,0 32 32,0-32-64,0 0 96,0 31-32,0-31 0,0 31 0,0-31-32,0 0 0,0 32 32,0-32 32,0 0-32,32 0 32,-32 31 0,32-31 32,-32 0-64,0 0 64,32 0 0,-32 0-64,0 0 64,29 0-64,-29 0 32,32 0-64,-32 0 32,32 0 0,-32 0-64,32-31 96,-32 31 0,29-32 64,-29 32-128,32 0 128,-32 0-128,0 0 64,0-31 0,32 31-32,-32 0 128,32 0-96,-32 0 32,32 0-64,-3 0 64,3-31-64,0 31 32,-32 0 0,32 0-96,0 0 64,-3 0 0,3 0-1,0 31-127,0-31 96,-32 31 96,30-31-32,2 32-32,-32-1 64,0 1 96,32-1-256,-32-31-32,0 32 32,0-32-64,0 0 192,0 31-96,0-31 128,0 0-64,0 0 32,0 31 32,-32-31 0,32 0-64,0 0 64,0 0-64,-32 0 0,32 32-128,0-32 31,-30 31 129,-2 1-32,0-1 64,0 32-160,3 0 224,-35 0 1,32-3-33,0 3 128,3-32-160,-3 32-64,0 0-64,0-32 128,32 0-128,-32 1-32,32-1-129,0 1 65,0-32-224,0 0-417,0 0-256,0 0 224,0 0 929,0 0 0,32 0 0,-32-32-32,32 32 32,0-31 0,0-1 65,-3 1-129,3 31 32,-32-31 0,32 31 96,-32 0 128,0 0 96,0 0 225,0 0-577,0 0 608,-32 0-415,32 31-65,-32 0-32,32-31 64,-29 0-160,29 32 96,0-32-32,-32 31 96,32-31 0,-32 32 1,32-1 95,-32-31-192,32 32 32,0-32-128,-32 31-64,32-31 0,0 0-64,0 0-65,0 0-95,0 0 64,0 0-193,0 0 449,0 0 96,0 0 1,0 0-33,32 0-64,-32-31 32,0 31-32,32-32 32,-32 32 0,0 0 64,0 0-64,0 0 160,0 0-64,0 32 0,-32-32 64,32 31 65,-32 0 95,3-31-224,29 32 64,-32-32-96,32 31-128,-32-31 64,32 0-32,0 32 32,-32-32-32,32 0 0,0 0-64,0 0-128,0 0 32,0 0 0,0 0-641,0 0 225,0 0 447,32 0 322,-32-32-161,32 1 0,0-1 32,-3 32-64,-29-31 32,32 0-64,-32 31 64,32-32-32,-32 32 96,0 0 32,0 0 64,0 0 129,0 0-33,0 0-384,0 0 352,-32 0-192,0 32-32,3-1 128,-3 0-64,0 1 96,0-32-127,3 31-65,-3-31 32,0 32-64,32-32 64,-32 0-32,32 0-65,0 31 1,-32-31-32,32 0-96,0 31-160,0-31-97,0 0-95,0 0 95,0 0 353,0 0 96,32 0-96,-32-31 64,32 31-160,0-31 128,0 31 32,-3-32 32,-29 32-32,32-31 32,-32 31 32,0 0 64,0 0 352,0 0 193,0 0 0,0 0-225,0 0-224,0 0 0,0 0-127,-32 0-1,32 31-64,-29-31 0,29 0-32,0 0-65,0 0-127,0 0-32,0 0-192,0 0-33,0 0 289,0 0 160,0 0 128,29 0-160,3-31 128,0 31-128,0-32 128,-3-30-128,3 30 128,0 1-128,0-1 64,0 1 64,29-1-64,-29 1-64,0-32 128,0 32-32,-3-1-32,-29-30 32,32 30-64,-32 1 64,0 31-32,0 0 64,0-32 192,0 32-128,0 0-95,0 0-33,0-28 64,0 28-96,-32 0 32,32 0 32,-29 0-32,29-32-64,-32 32 256,32 0-128,-32 0-96,32 0 128,0 0-64,-32 0 64,32 0-224,0 0 128,-32 0 32,32 0-64,-29 0 32,-3 0 0,32 0 32,-32 0-32,32 0 0,-32 0 64,0 0-192,32 0 288,0 0-160,0 0 64,-29 0-32,29 0 0,0 0 0,0 0 96,-32 0-32,32 0 64,0 0-128,-32 0-32,32 0 0,0 0 0,-32 0 33,32 0-66,0 0 98,0 0-97,0 0 96,-29 0-64,29 0-32,0 0 64,-32 0 0,32 0 64,-32 0-96,32 32-32,0-32 64,0 0 0,-32 0-64,32 0 32,0 0 32,0 0-32,0 0 32,0 0-32,-32 0 64,32 0-64,0 0 32,0 0-32,0 0 0,0 0-32,0 0 0,0 0-96,0 0 64,0 0 32,0 0-32,-29 0 96,29 0-64,0 0 64,0 0-64,0 0 96,0 0-64,-32 0 0,32 0 96,0 0-32,-32 0-32,32 0 0,0 0 0,0 0-32,-32 0 32,32 0-32,0 0 0,0 0 0,0 0 0,-32 0-32,32 0 0,0 0 32,-29 28-32,29-28 64,0 0 32,-32 0 32,32 0-64,0 32-32,0-32 96,0 0 0,0 31-64,-32-31-64,32 0 64,0 0-64,0 0-64,0 32 64,0-32 32,0 0 0,0 0 0,0 0 0,0 0 0,0 0 0,0 31-32,0-31 64,0 0-64,0 0 32,0 0-32,0 0 32,0 0-32,0 0 0,0 0 32,0 0-96,0 0 96,0 0-32,0 0 0,0 0-128,0 0 128,0 0 64,0 0-32,0 0 0,0 0-32,0 0 32,0 0-64,0-31 64,0 31-97,0 0 1,0-32 0,0 32 32,0-31-32,32-1 64,-32 32 64,0-28-64,32-4 64,-32 32-96,29-31 64,-29 31-64,32-32 0,-32 1 0,32 31 64,-32 0-32,0-32 0,32 32 32,-32-31-96,0 31 32,32 0 64,-32 0 0,0-31-32,0 31 64,29 0-32,-29 0 0,32 0-64,-32 0 0,0-32-1,0 32-95,0 0 256,32 0 65,-32 0-97,0 0 64,32 0-128,-32 0 96,32 0-96,-32 0 96,29 0-160,-29 0 128,32 0-32,0 0-32,-32 0 0,32 0 32,-32 0-32,29 0 32,-29 0 0,0 0 0,32 32 64,-32-32-32,32 0 0,-32 0-64,0 31 64,32-31-64,-32 0 64,32 0-32,-32 0-32,29 0 32,-29 0-32,32 31 0,0-31-32,-32 0 0,32 0-64,0 0 64,-3 0 0,3 0 64,-32 0-32,32 0 32,0-31 0,-32 31-64,30 0 32,-30 0-64,0 0-32,0 0-96,0 0 64,0 0 288,0 31-160,0-31 64,0 32-224,0-32 192,0 31-160,0 1 352,0-1-64,0 1-64,0-32-32,0 28 0,0 4 65,-30-1-97,30 1 160,0-1-160,-32 32 0,32-32-96,0 1 96,0-32-64,0 31 96,0 0-96,0 1 64,0-1 32,0 1 0,0-1 32,-32-31-64,32 32 160,0-1-128,0 0-32,0 1-32,-32-1 32,32 1 0,0-1 32,0 0 0,0 1-64,0-32 65,0 31-65,0-31 0,0 0 0,0 32 32,0-32-64,0 31 64,0 1 0,0-32-96,0 31 128,0-31-193,0 31 162,0-31-130,0 0 1,0 0 0,0 0-128,0 0-128,0 0-65,0 0 193,0 0 32,0 0 288,0-31-64,32 0-64,-32-1 32,0 1-96,32-32 32,-32 31-64,0-30 0,32 30-33,-32-31-31,30 32 64,-30-32 64,0 32 32,32-1 32,-32 32-64,0 0 96,0 0 32,0 0-128,0 0 256,0 0 129,0 0-65,0 32-96,0-1-32,0 1 32,0 30 0,0-30 33,32 31-33,-32-32 0,0 32-32,0-32-32,32 1-96,-32-32 32,0 0-32,0 0-64,0 0 0,0 0-32,0 0-64,0 0-225,0 0 129,0 0 0,32 0 416,-32 0-128,0-32-64,29 1-64,-29-32 0,32 32 128,-32-1-64,0 1 128,32 31-64,-32 0 32,0 0 32,0 0 96,0 0 129,0 0-610,0 0 385,0 0 289,0 31-289,-32 32 64,32 0 0,-32-32-96,32 32-32,0-31-64,0-32 64,0 0-128,0 31-64,0-31-32,0 0 32,0 0-257,0 0 193,0 0 0,0 0 192,0-31-64,32-1-161,0 1-127,0-32 256,-32 0 32,29 0 96,-29 0 0,0 1 32,0 62 96,0-32 353,0 32 31,0 0-64,0 0-255,0 0-193,-61 32 64,29-1-32,0 0 192,3 32-64,-3 0 128,32-32-192,-32 32-64,32-31-32,0 31 32,0-63-64,0 31-64,0 0-32,0-31-96,0 0-32,0 0 128,32 0 64,0 0-32,-32-31-1,29 0 1,-29-1 32,32-31-32,-32 32-64,0-1 64,0 1 0,0 0 96,0-1 0,-32 1 192,32-1-32,-29 32 64,29 0 129,0 0-33,0 0 0,-32 0-320,32 0 96,-32 0-64,32 32 0,-32-1 1,32 1-1,0-1 0,0 0-32,0 32 0,0-31-64,0-32 31,0 31-191,0-31 96,0 0-64,0 0 128,0 0-96,32 0 160,-32 0-32,32 0-32,0 0 64,-3-31-64,3-1 64,-32 1-96,32-1 128,0-30-97,-32 30 98,0 1-33,0-1 0,0 1 0,0 0 160,0 31 128,0 0 0,0 0 0,0 0-63,0 0-97,-32 31-32,0 0 64,32 1 0,-32 31-32,32-32-96,0 32-32,0-32 0,0 1 0,0-1-32,0 1 0,0-32-64,0 0-64,0 31-128,0-31 32,0 0 31,0 0 161,32 0-288,-32 0 96,32-31 31,0-1 129,-3-31-32,-29 32 96,32-32-32,-32 0-32,32 32 96,-32-32 0,0 63 96,0-31 64,0 31 65,0 0-1,0 0-64,0 0-288,-32 0 64,0 0 96,3 31 0,-3 0 96,0 32 0,0-31 96,3-1-128,29 32 97,0-32-129,0 1-96,0-1 32,0 1-32,0-32-1,0 0-31,29 0-96,-29 0 32,32 0 32,0 0 32,0 0-32,-32 0 0,29-32 64,3 1 0,0-32 32,-32 31 32,32 1-64,-32-32 128,0 32-128,0-1 192,0 1-64,-32 0 128,0 31 0,32 0-63,-32 0-97,3 0 0,-3 0 32,32 0 32,-32 31 0,0 0-64,32 1-32,-29 31 64,29-32-192,0 0 96,0 1-32,0-1 0,0-31 32,0 32 32,0-1-160,0 1 96,0-32-128,0 0 64,0 0-128,0 0-33,0 0-95,0 0 160,29 0 192,-29-32-64,32 1 32,-32-32 0,32 31-64,0-30 64,-32 30-65,0 1 65,0-1 0,0 32 96,0 0-32,0 0 97,0 0-1,0 0-96,-32 0-96,0 32 96,0 31 32,3-32 96,29 0-32,-32 32-32,0-31 32,32-1-64,0 1 64,0-1-63,0 0-33,0 1-32,0-1 0,0 1-32,32-32-129,0 0 129,-32 0-96,29 0 96,-29 0-96,32 0 32,-32 0-96,32 0 0,0 0 128,-32-32 32,29 1 32,-29-1 0,0 1 32,32-32-32,-32 32 32,0-1-32,0 1 160,0-1-96,0 32 64,0 0 32,0-31-32,0 31-64,-32 0-160,32 0-64,-29 0 64,-3 31 96,0 1 32,0-1-32,32 32 0,0-31-160,0-1 96,0-31-193,0 31-95,0-31 0,0 0 224,0 0 64,32-31 128,-32 0-64,32-1 0,0 1 64,-3-32-32,3 0 32,0 0-64,-32 0 96,32 1-128,0-33 32,-32 32-96,0 32 96,0-32-32,0 32 32,0 31 32,0-32 0,0 32 64,0 0-64,0 0 96,0 0 64,0 0-32,0 0-31,0 0 31,0 0-192,0 0-128,0 0 63,0 0 65,0 0 128,29 0-128,-29 32 32,0-32-128,32 31 64,0-31 32,0 0 64,-32 0 0,32 32-64,-3-32 32,35 0-32,-32 31 0,-3-31-128,3 31 64,-32-31-32,0 32 192,32-32-128,-32 0 224,0 0 64,0 0-128,0 31 32,0-31-256,0 0 385,0 0-33,0 32 0,0-1 0,0 1-352,0 30 352,32-30-224,-32-1 64,0 1-32,32-1 64,-32 0-128,29 1-32,-29-1 128,0-31-64,32 32 64,-32-1-96,0-31 64,0 32-64,32-32 0,-32 0 96,0 0-31,0 0-98,0 0-63,0 0 0,0 0 64,0 0-96,0 0 224,0 0 128,0-32-224,-32 1 64,0-32-96,32 31 32,-29 32 64,29-31 32,0 31-32,0 0 32,0 0-32,0 0-64,0 0 128,0 0-64,0 0 161,0 0-193,-32 0-96,32 31 31,0 1 98,0 31-1,0-32-64,0 1 32,0-1-33,0 0-31,0-31-128,0 0 0,0 0 64,0 0-128,0 0 64,0 0-65,0 0 257,0 0-32,0-31 32,0 0-64,0-32 64,0 0 0,-32 31 32,0-30-32,0 30 192,3-31 161,29 63-65,-32-31-64,32 31-96,0 0-32,0 0-32,0 0 65,0 0-1,0 0-128,0 0-32,0 31-193,0 1 161,0-1-32,0 1 0,0-1 32,0 0 32,0 1-288,0-32 192,32 31-32,-32-31-1,0 0-63,0 0-64,0 0 160,0 0-96,29 0-1,-29 0 97,0 0 128,0 0 96,0-31-64,0 31 32,0-32-64,-29 1 32,29 0-32,-32-1 65,0 32-33,32-31 160,-32 31-32,32 0-64,0 0-32,0 0 160,0 0-64,0 0-128,0 0 0,0 31-32,0 1 65,0-1-33,0 32 0,32-32-32,0 1-32,0-1 32,-32 1-64,29-32 31,-29 0-31,0 0-96,0 0-32,0 0 96,0 0-64,0 0-64,0 0 31,0 0-31,0 0 224,0 0-96,0-32 64,0 1-32,0-32 32,-29 31 0,-3-30 128,0 30 32,32 32 257,-32-31 159,32 31-31,0 0-65,0 0-448,0 0 224,0 0-96,0 31 32,0 1-95,0-1-1,0 32-64,32 0 128,-32-32-128,32 1-32,0 30-64,-32-62 64,29 32-97,-29-32-127,32 0-32,-32 0 96,0 0 0,32 0-1,-32 0 33,0-32 64,32 1-32,-32 0 96,0-1 0,0 1 0,0-32 32,0 31 0,0 1 64,0 31 0,0 0 32,-32-31-32,32 31 0,0 0 128,0 0 129,0 0-225,0 0-32,0 0-32,0 31-32,0 32 0,0-32 0,0 1 0,32 31-96,-32-32 64,32-31-64,-32 31-96,29-31-33,-29 0 97,0 32-64,0-32 64,0 0 0,0 0 96,0 0 0,0 0-128,0 0 128,0 0 32,0 0 32,0-32 32,0 1 96,0 0 0,0-1 0,0 1 64,0-1-32,0 1 1,0 31-97,0 0 160,0 0-96,0 0-64,0 0-288,0 0 192,0 0 0,0 31 0,0 1 192,0 31-160,0-1-32,32 1-32,-32-31 96,32-1-96,-32-31-32,32 31-128,-32-31-32,0 0 160,30 0-128,-30 0 31,0 0-31,0-31 160,32 0 0,-32-32 32,0 0-160,0 0-32,-32 32 128,32-32-128,-30 0 31,-34 32 161,32-1-64,3-31 128,-3 63-32,32-31 1,-32 31 31,0-31-96,32 31 64,0 0 96,0 0-224,0 0 64,0 0 32,0 0-32,0 0 0,0 0-97,-32 0-159,32 0 96,0 31 32,0 32 32,0-32-225,0 1 65,0-1 32,0 0-225,0-31 33,32 32 0,-32-32 191,0 0 225,32 0-32,-32-32 128,0 1-64,0 0 32,0-1 32,0 1 161,0-32-33,-32 32-64,0-1-64,3 1 320,-3 31-288,32-32 97,-32 32 63,32 0-192,-32 0 32,32 0-64,0 0-32,0 0-128,0 0-257,0 0 33,0 0 64,0 0 64,0 0-1,0 0 97,0 0-352,0 0 128,0 0 384,32 0 352,0 0-32,0 32-128,29-1-63,3-31-129,-32 32 96,29-32-64,3 31 160,-2-31-128,-30 0-64,0 0-32,0 0 96,-3 0-96,3 0 64,0 0 161,0 0-1,-32 0 96,0 0 0,0 0-31,0 0-129,0 0-32,0 0 64,0 0-64,0 0 225,0 0-129,0 0-256,0 0 32,0 0 288,-32 0-288,0 0 32,0-31 0,-29-1 0,29 32 64,0 0 64,32 0-64,-32 0-64,32 0 0,0 0-64,0 0 0,0 0 96,0 0-320,0 0 32,0 0 96,0 0 448,32 0-256,0 32-32,0-1-32,29 0-96,-29-31 64,0 0-96,-32 32 0,32-32-96,-32 0-33,0 0-95,0 0 576,0 0 1,0 0-33,0-32-128,0 1 32,-32 0-64,0-1 64,0 1 64,3-1-32,-3 32 0,32 0-31,0-31 159,0 31-224,0 0 32,0 0-128,0 0 0,0 0 0,0 0-129,0 0-95,0 0-128,0 0 384,0 31 32,32 1-64,-3-1-96,3 1-193,0-1 129,0-31 64,0 31 64,-32-31-96,29 0 160,-29 0-97,0 0 1,0 0 0,0 0 96,0 0 32,0 0 96,0 0-96,0-31 96,-29 31 0,-3-31 33,32-1-1,-32 1 32,0-1 96,0 32 64,3-31 1,29 31-257,0 0 0,0 0-64,0 0 32,-32 0-96,32 0 128,0 0 0,0 0-224,0 0 96,0 0 0,32 31 128,-3 1-64,3-1-64,0 1 32,32-1-32,-35-31-97,3 31 129,0-31-192,0 0 160,-32 0 64,0 0-32,0 0-128,0 0 32,0 0-128,0 0 31,0 0 129,0 0 224,0 0-128,0 0 128,0 0-31,0 0 63,-32 0 128,0 0-64,32-31-32,-32 0-31,3-1-65,-3 32 64,32 0 0,0-31-64,-32 31 96,32 0-128,0 0 64,0 0-192,0 0-32,0 0-64,0 0 128,32 31 32,0 1-32,-3-1 0,3 0-160,0 1 64,-32-32-97,32 31 1,-32-31 160,0 0-64,0 0 96,0 0 0,0 0 64,0 0 64,0 0 224,0 0-63,0 0-161,-32-31 32,0 31-64,0-32 32,3 1-64,-35 31 160,32-31-32,0 31 289,3-32-129,-3 32 97,0 0-225,0 0-64,0 0-96,32 0-128,-30 0 128,-2 0-224,32 0 160,-32 0-32,0-31-33,3 31-159,29 0 288,-32 0-32,32 0 32,0 0 0,0-32-32,0 32 32,0 0-128,0 0 64,0 0-128,0 0 128,0 0-256,0 0 128,0 0 128,0 0-97,0 0-127,0 0 64,0 0 160,61 32 64,-29-32-32,32 31-128,-2 1 0,2-32 32,-3 0-32,-29 0 31,0 0 97,-32 0-32,32 0 97,-32 0-33,32 0 0,-32 0 32,29 0 0,-29 0-160,0 0 32,0 0 128,0 0 32,0 0 32,0 0 96,0 0-64,0 0 96,0 0 1,0 0-129,0 0-64,0 0 128,0 0-64,0 0-224,0 0 96,0 0 0,0 0-32,0 0-32,0 0 32,0 0-128,0 0 192,0 0-64,0 0 32,0 0 32,0 0-32,0 0 0,0 0 0,0 0 0,0 0 32,-29 0-32,29 0-64,0 0 64,-32 0 32,32 0 0,0 0 64,0 0 0,0 0-64,0 0-64,-32 0 160,32 0-224,0 0 32,-32 0 64,32 0 0,-32 0 32,32-32-96,-29 32-64,29 0 0,0 0-32,-32-31 31,0 31 97,0-32 32,0 1 0,2 31 32,-34-32 0,32 32 1,-29-31 127,29 31 128,0 0-256,32 0-64,0 0-64,0 0-32,-32 0-64,32 0-129,0 0 161,0 0 32,0-31 96,32-1-64,-32 1 0,32-1-32,0 1 128,29 0 0,-29-1 0,32 1 64,-34-1-128,34 4 64,-32 28-32,0-32-32,-3 32 32,3 0 96,0 0 0,-32-31 64,32 31-64,-32 0 64,32 0-64,-32-32-32,29 32 96,-29 0-96,0 0 0,0 0-32,0 0 32,0 0 32,0 0-64,0 0 32,0 0-64,0 0 0,0 0-192,0 0-288,0 0 480,0 0 0,-29 32 96,29-1-96,-32-31 96,0 32-128,-32-4-1,35 4 65,-3-1-32,-32 1-192,32-1 0,-30 32-160,30-32-129,-29 1 225,29-1-32,32-31-225,0 0-736,0 0-449,0 0 385,0 0 1313,32 0-32,29-31 96,-29-1-64,30-31 32,-30 32 0,32 0 32,-3-1 32,-29 1 160,0-1 481,0 32-257,-32-28-159,0 28 319,0 0 385,0 0-288,0 0 95,0 0-800,0 0 769,0 28-833,-32-28 609,0 32-193,-29-1-96,29 1 33,0-1-225,0-31 64,32 31-192,-32-31 64,32 0-161,0 0-287,0 0-96,0 0-706,0 0 1154,0 0 160,32 0 0,0 0-96,32-31-32,-35 31-64,3-31 64,0-1 64,32 32 0,-35-31 32,-29 31 0,0-32 192,0 32 129,0 0 287,0 0 129,0 0-32,0 0-449,0 0-64,0 0 0,0 0-256,-29 32-96,-3-32 96,0 31 32,-32 1 32,35-32-192,29 31 96,-32-31 0,32 31-160,0-31-321,0 0-63,0 0-1,0 0 193,0 0 288,32 0 32,-3 0 31,3 0-31,0 0 96,0-31 0,0 31 32,29 0 32,-61-31 161,32 31-1,-32 0 96,0 0 129,0 0 63,0 0-31,0 0 191,0 0-255,0 0-353,0 0 192,0 0-192,-32 31-96,0-31 32,-29 31 0,29 1-32,32-1-64,-32-31 0,32 0-96,0 0-353,0 0-224,0 0 257,0 0 31,0 0 353,0 0 128,32 0 0,-32 0 0,32-31-32,0 31 64,-32-32 0,29 32 64,3-31-32,-32 31 129,0-31-1,32 31 64,-32 0 0,0 0 97,0 0-33,0 0-192,0 0-64,0 0 0,0 0-64,0 0-64,0 0 64,0 0 64,0 0-128,0 0 32,0 0 32,0 0 0,0 0-32,0-32 96,0 32-160,0 0 160,0-31 32,32 31-32,-32 0-64,29-32 32,-29 32-32,32 0 64,-32 0-32,0 0 64,32 0-32,-32-28-31,0 28 63,0 0-32,0 0 32,32 0-32,-32-32-32,32 32-32,-32-31-32,0 31 32,0 0 0,0 0 0,29-32 96,-29 32 0,0 0 128,0 0-64,0 0 129,0 0-225,0 0-64,0 0 0,-29 32-64,-3-32-64,0 31 128,0-31 32,0 32-64,-29-4-33,29 4 33,-29-1 32,29 1-224,0-32 0,32 31 32,-32 0-96,0-31-1,32 0-63,-29 32-129,29-32 1,0 0-129,-32 0-95,32 0 383,0 0-287,0 0-193,0 0 737,0 0 32,-32 0 32,32 0 32,-32 0 0,32 0-32,-32 0 128,-30 0-96,30 31 160,-29-31-160,29 32 129,-32-32-225,32 31 192,3-31 320,-3 0-416,32 0-288,0 0-128,0 0-225,0-31 513,0-32 32,32 31-192,29 1 127,-29-32 97,0 32 96,29-29 33,-29 28 159,0 1-32,30-1 32,-30 1-128,-32-1 129,32 1-33,0 0-64,0 31 64,-32-32-64,29 32-32,3-31 33,0 31-33,0-32 96,-32 32 0,32-31-32,-3 31-128,3-31 0,-32 31 1,32 0-33,-32 0-129,0 0 162,0-32-1,0 32-32,0 0 224,0 0-192,0 0 0,0 0-32,0 0 96,0 0-32,0 0 481,0 0-737,0 0 384,0 0 128,0 32-352,-32-1 256,0 0-192,3 32-31,-35-31-33,32-1 32,0 0-97,3 1 65,-3-1-64,0 1-192,0-32 128,32 31-192,0-31-385,0 0-640,0 0 448,0 0 769,32-31 0,0-1-32,0 1-97,-3-32 257,35 32-32,-32-1 96,0-31 64,-3 32-31,-29 0 31,32 31 64,-32-32 128,0 32 161,0 0 255,0 0-31,0 0-1185,0 0 1024,-32 32-480,3-32 32,-3 31 64,0 0-160,0 1 128,0-1-95,3 1-66,29-1-63,-32-31 64,32 31-32,0-31-672,0 0-225,0 0-64,0 0 801,0 0 191,32 0 66,-3-31-162,3 0 65,32-1 64,-32-31-32,-32 63 32,29-31 32,-29 0 161,0 31 319,0 0 129,0 0-225,0 0-32,0 0-31,-29 0-129,-3 0-128,0 31 0,-32 0 96,35-31 97,-3 32-257,32-1-96,-32-31-65,0 0-63,0 32 0,2-32 32,30 31-64,0-31-417,-32 0-288,32 0 225,0 0 671,32 0-63,-2 0 96,34-31-96,-32-1 96,0 1 32,29-1 96,-29 1 65,-32 0 127,32-1-32,-32 32 353,0 0-33,0 0-319,0 0-65,0 0 160,0 0-320,-32 0 0,0 0 129,32 0-33,-32 0-64,32 0-128,-29 32 0,29-32-128,0 0-225,0 0-31,0 0-33,0 0 97,0 0-128,0 0 255,0 0 129,0 0 96,29 0 0,3 0-32,-32 0 64,32-32-32,0 32 96,-32 0 97,32-31 191,-32 31-96,29 0 0,-29-32-63,0 32 95,0 0-32,0 0 1,0 0-33,0 0-32,0 0 0,0 0-128,0 0 0,0 0-160,0 0 32,0 0-32,0 0 32,0 0-32,0 0 64,0 0-64,0 0-32,0 0 160,0 0-96,0 0 96,0 0 0,0 0-32,32 0-32,-32-31 0,0 31 64,32 0-96,-32-32 32,32 32 0,-3 0 0,-29-31 0,0 31-32,0 0 128,0 0 96,0 0 33,0 0-65,0 0 64,0 0-64,0 0-64,0 0-32,0 0 32,0 0 33,0 0-129,0 0-321,0 0 449,0 0-64,-29 31 33,-3-31-65,0 32-64,0-1 256,3 1-224,-3-32 32,0 31-64,0 1 0,0-32-32,3 31 0,29 0 64,-32-31-129,32 32-127,-32-32-64,0 31 64,32-31-33,-32 32 161,2-1 64,30-31-96,-32 31 160,0-31-64,0 32 64,32-32-96,-29 31 32,-3 1-64,0-1 32,0 1 64,0-4 64,-29 4-32,29-1 0,32-31 96,-32 32-64,32-32-32,-29 31 0,29-31 0,-32 0-64,32 0 64,0 0-192,0 0-129,0 0-512,0 0 545,0 0 192,0-31 32,32-32 0,-3 3 32,3-3 64,0 31 0,0-31 0,-3 1 32,3-1 96,32 0 32,-32 0-96,-3 32 65,3-1-97,0 1 64,0-32-96,-2 32-32,2-1 32,-32 32-32,32-31 0,0-1 0,-32 32 32,0-31-32,0 31 96,0 0 0,0 0 64,0 0-32,0 0 65,0 0-129,0 0-32,0 0 32,0 0-128,0 0-97,0 0 129,0 0 129,0 0-129,0-31-1,32 31-95,-32-32 128,0 32 32,0-31-64,0 31 32,0 0-64,0-32 128,0 32-64,0 0 0,0 0-96,0 0 96,0 0 0,0 0-32,0 0 64,0 0-32,0 0 32,0 0-32,0 0 96,0 0-128,0 0 32,0 0-64,0 0 224,0 0-128,0 0 65,0 0 31,0 0-96,0 0 0,0 0-96,0 0 96,0 0 32,0 0-64,0 0 0,0 0 0,0 0 32,0 0-96,0 0 32,0 0-64,0-31 0,0 31 64,0 0-33,0-32-95,0 32 96,0 0 64,0 0-96,0-31 64,0 31 32,0 0-32,0 0 0,0 0 0,0 0 0,0 0 32,0 0-64,0 0 64,0 0 0,29-31 0,-29 31 64,0 0-64,0 0 0,0 0-96,0 0 96,0 0 96,0 0 32,0 0-160,0 0-128,0 0 288,-29 0-128,29 31 64,-32 0-32,0 1 192,0-1-63,0 32-97,2-31 0,30 30-96,-32-30 32,32-1-257,-32-31 1,32 0-256,0 0-353,0 0 128,0 0 129,0 0 511,32 0-95,0-31-32,-2-1-96,2 1 96,0 0-1,0-1 65,-32-31-64,32 32 96,-3-1 96,-29 1 32,0 0 0,0 31 96,0-32 64,0 32 288,0-31 385,0 31-801,-29 0 32,29 0 129,-32 0-65,0 0 160,0 0 128,0 31 1,2 1-193,30-32 0,-32 31-192,0 0 32,0 1 32,32 31 32,-29-32-320,-3 1 128,32-1-192,0 0-128,0 1 63,0-32-127,0 31-1,0-31 1,32 0-32,-32 0 383,29 0 33,3-31-96,0-1 64,0 1 32,-2 0 32,2-1 64,0 1-64,0-1 96,-32 1-32,0-1 224,0 32 417,0 0 32,0 0-257,0 0 161,0 0-481,-32 0-32,0 32 96,0-32 64,-30 63-31,30-32-65,0 1-96,3 30-64,-3 1-64,0-31 32,0-1-96,0 32-65,32-32-415,0-31-65,0 32-288,0-32-320,0 0 705,0 0 511,32 0-127,0-32-192,0 1 0,29-32 352,-29 32 96,0-32 64,0 31 224,-2-30-128,2 30 225,-32 32 448,0-31 127,0 31-511,0 0-193,0 0-224,-32 0-256,-30 31 128,30 1 0,-29-1 192,29 0-128,0 1-96,0-1-64,0 1 96,3-32-32,29 31-320,-32 0-161,32-31-608,0 0-224,0 0 224,0 0 672,0 0 449,0 0 128,32 0 32,-32-31 193,29 0 287,-29-1-31,0 1 31,0-1-31,32 1-257,-32 0 97,0 31-1,0-32-192,0 32 0,-32-31-63,32 31-161,0-32 32,0 32-64,-29-31 160,29 31-32,0 0 224,0-32 193,0 32-129,0 0-224,0-31-128,-32 31 0,32 0-64,0 0 32,0 0-32,0 0 32,0 0-96,0 0 32,0 0-96,0 0 160,0 0 160,0 0-160,0 0-64,0 0-352,0 0 191,0 31 193,0 1-192,0-1-224,0 1 63,0-1 33,0 1-193,0-32 129,0 0 64,32 0 31,-32 0-63,0 0 160,29 0 64,-29 0 128,0-32 32,32 32 32,-32-31 64,0-1 32,0-31-64,0 32 128,0 0 257,0-1 319,0 1-191,0-1 256,0 1-161,-32 31-159,32 0-129,0 0-64,0 0-256,0 0 129,0 0-1,0 0-96,0 0-32,0 0 32,0 0 96,0 0 161,0 0-225,0 0-160,-29 0-64,29 31 192,-32 1-96,32 31-96,0-32 0,0 0 96,0 1-129,0 31 1,0-32-128,0 1 32,0-32-353,0 0 129,32 0-33,-32 0 225,29 0 32,3 0 32,0-32-97,-32 1 33,32-1 32,0 1 64,-32-32 160,0 32 64,0 31 352,0-32-159,0 1 127,0 31 0,-32-32 65,32 32-1,-32 0-31,0 0-97,32 0-128,-32 0 0,32 0-32,0 0-64,-29 0-256,29 0 64,-32 32 0,32-32 32,-32 31-64,32 1-96,-32-1 160,32 0 32,-29 1-417,29-1-63,0 1 95,0-1-287,0-31-257,0 32-160,0-32 160,29 0 544,3 0-63,0 0 96,0-32 287,-3 1 130,3-32 191,-32 31 256,32 1-63,-32 0 543,0 31-31,0-32-416,-32 1-33,32 31-95,-32 0 95,3 0-384,-3 0 192,0 0 65,0 0 31,3 31 33,-3 1-353,32-1-64,0 0-32,-32 1-193,32-1-191,0 1-193,0-32 225,0 31-545,0 1 160,0-1 257,32 0 384,0 1-513,-32-1 129,29 1 191,-29-32 257,32 31 160,-32-31 289,32 0 127,0-31 97,-32 31 32,0-32 63,0 1-287,29 31-97,-29-32 224,0 32-159,0-31-193,-29 31-224,29 0-64,-32 0-128,0 0-129,-29 0 225,29 31-32,-32 1 224,32 31 192,-29-1 1,29 1-193,0 0 64,0-31-160,3 30-32,29-30-225,0-32-191,0 0 96,29 0-33,3 0 161,32-32-128,-3 1-33,3-32 289,-32 0 192,29 0 160,-29 1 225,0-1-1,0 0-63,-32 32 31,0-1 417,0 1-257,-32 31-448,32-32 129,-32 32-129,-29 0 32,29 0 64,0 0 96,-32 32 129,35-1-225,29 1-160,-32-1 0,0 0-128,32 1-96,0-1-96,0 1-65,0-1 33,32 0-64,0 1-225,-3-32 225,3 0-257,32 0 129,-32 0 31,29 0 33,-29-32 192,0-30 256,-3 30 32,3 1 192,-32-1 257,0 1 223,0 0-95,0-1 0,-32 32-289,3-31 0,-3 31-320,0 0 96,-29 0-64,-3 0-32,0 63 65,3-32 31,29 0-128,-32 32 0,35-31-64,-3 30 32,0-30-64,0-1-129,32 32-63,0-31-64,0-1-161,64 0-127,-3-31-1,3 32-160,0-32 257,-3-32 31,3 1 513,-3 0 32,-29-32 64,0 31 321,0-31-129,-3 32 225,-29 0-65,0-1 257,0 32-129,0 0-127,0 0-417,-29 0 0,-35 0 128,3 32-32,29-1 32,-32 32 0,32 0 32,3 0-31,-3-1-161,0 1-65,32-31-223,0-1-64,0 0-321,0-31 33,0 0 191,0 0 65,32 0 64,0 0 31,-3-31-95,3 31-97,0-63-95,0 32-225,29-1 705,-29 1 96,-32 0 64,32-1 64,-32 32 321,0 0 31,0 0-160,-32 0-416,0 0 224,3 32-31,-35-1-129,32 32 32,-29-32 0,29 32 32,-32 0-64,32 0 256,-29-32-32,29 29 320,0 3-191,32 0-97,0-32-128,0 1-96,0-1-32,64 1-32,-3-32-160,35 0-257,-35 0 97,35 0 64,-35-32 191,3-31 97,-32 32 96,29 0 321,-61-32-129,32 31-64,-32 4 65,0-4 159,0 1-160,0-1-256,-32 32-64,0-31 128,3 31-256,-35 0-32,32 0-32,3 0 320,-35 31 64,32 1 64,0 31 96,3-3-256,-3-29 0,32 32-64,0-32-64,0 32-160,0-63-257,32 32 193,-3-32-321,35 0-800,0 0-961,-3-63-321</inkml:trace>
  <inkml:trace contextRef="#ctx0" brushRef="#br0" timeOffset="-27134.2066">1140 657 7975,'0'-32'-352,"0"32"-353,0 0 1410,0 0-321,0 0-192,0 0-128,0 0 64,0 0 97,0 0-1,0 0 32,0 0 32,0 0 97,0 0-65,0 0 96,0 0-191,0 0-97,0 0 0,0 0-96,0 0 96,0 0-96,0 0 96,0-31-32,0 31-32,0 0-64,-29 0-64,-3-32 0,32 32 64,-32-31 0,0 31-160,32-31 224,-32-1-64,2 32 160,30-31 65,-32 31 127,0 0 0,32-32 161,-32 32-193,3 0-64,-3 0-96,0 0-64,32 0 65,-32 0-129,0 0 64,3 0-32,29 0-32,-32 0-32,32 0-96,-32 0 64,0 32 32,32-32 32,-32 0-32,32 0 32,-29 31-96,-3-31 64,32 32-96,-32-32 32,0 31 96,3 0-64,-3-31 96,32 32-64,-32-32 32,32 0 32,0 31-32,0-31-32,0 0 0,0 0 32,0 0-64,0 0 0,0 0 32,0 0-64,0 0 64,0 32 0,32-32-64,-32 0 0,32 31 64,-3-31 0,3 0 32,32 0-32,-35 0 32,3 0 0,0 0 64,0 32-96,0-32 0,29 0 0,-29 0-64,0 0 160,0 0-128,-32 0 64,29 0-32,-29 0 32,32 0-32,-32 0 0,0 31 32,0-31-64,0 0 64,0 0-32,0 0-32,0 0 0,32 0 32,-32 0-32,0 0-32,0 0 0,0 0 32,32 0 32,-32 0-32,0 0 32,30 0-33,-30 0 98,0 0-97,0 0 64,0 0-32,0 0 96,0 0 0,0 0 0,0 0 64,0 0 0,0 0-64,0 0-96,0 0 96,0 0-64,0 0 0,-30 0-64,-2 0 32,0 0-64,0 0-64,-29 0 128,29 0-32,0 0 32,-29 31-32,29-31 64,-32 0-96,32 0 128,-29 32-128,29-32 64,0 31 0,3-31 0,-35 0 32,32 32-64,32-32 64,-32 31-64,3-31 64,29 0-32,-32 31-32,32-31 32,0 0 0,0 0-96,0 32 32,0-32 0,0 0 0,0 31 0,0-31-64,0 32 64,0-32 32,0 31-33,32 1 33,-32-32 32,0 28 0,29-28-64,-29 32 64,0-32-64,32 31-32,-32-31-96,0 32 64,0-32 0,32 0 32,-32 0 64,32 0-32,0 0 128,-3 0-64,3 0 32,0 0 0,0 0 32,-3 0-64,3 0 64,0-32 0,32 32-32,-35-31 0,3 31 0,0-32 0,-32 32-64,32 0 64,-32 0-64,32-28 64,-32 28-32,0 0 32,0 0 160,0 0-96,0 0 32,0 0-31,0 0 127,0 0 96,0 0-192,0 0-128,0 0 128,0 0-32,-32 28-64,0-28-32,0 32-64,0-1 64,-29 1 0,29-1 32,0 0-32,0 1 0,3-1-32,-3 1 64,0-1-32,0 0-96,32 32 96,-29-31-128,-3-1 32,32 1 0,-32 30-64,0-30 96,32-1 0,-32 1 32,3-1-64,29 0 96,-32 1 0,32-1 96,0-31-64,0 0-64,0 0-32,0 32 32,0-32-32,0 0 32,0 0 32,0 0 0,0 0 0,32 0 0,-3 0 0,-29 31-33,32-31 66,0 0-1,0 0 64,0 0 64,-3 0-64,3 0 32,32-31-64,-35 31 32,3-32-96,0 1 32,32-1-64,-35 32 64,-29-31-32,32 0 32,0 31 32,0-32-128,0 1 160,-32 31-128,29-32 96,-29 32-64,32-31 0,-32 31 0,0-31 96,0 31-64,0 0 129,0 0-65,0 0-96,0 0 64,0 0-64,0 0 128,0 0-128,0 0 96,0 0 0,0 0 96,0 0 193,0 0-225,0 0 96,0 0-128,0 0-64,0 0-96,0 31 96,0 0-64,0 1 32,0-1-64,0 1 32,0-1-32,0 0 0,0 1-32,0 31-32,0-32 96,-32 1-32,32-1 0,0 0 32,0 1-96,0-1 64,0-31-96,0 32-64,0-32 31,0 31 1,0-31-64,32 0 160,-32 0 32,0 31 64,32-31-32,0 0-32,-32 32 32,30-32 0,-30 0 32,32 0-32,-32 0 0,32 0 0,-32 0 32,32 0-64,0 31 32,-32-31-32,29 0 0,-29 0 32,32 0-128,0 0 32,0 0-64,-3-31 63,-29 31 33,32-32 32,0 1 0,0 0-96,-32-1 64,32 1-64,-32-1 128,29 1 32,-29 0 0,0-1-32,0 1-32,0-1 32,0 32 64,0 0 0,0 0 0,0 0 128,0 0-128,0 0-64,0 0 32,0 0 1,0 0-66,0 0 33,0 0 0,0 0-32,0 0 64,0 0-96,0 0 64,0 0 64,0 0-64,0 0-32,0 0 64,0 0 97,32 0-65,-32 32 64,32-1-32,-32 1-64,32-1 32,0 32 32,-32-32-96,29-31 64,-29 32-32,32-1 32,-32-31-64,32 31 32,-32-31 0,32 32-32,-32-32 32,29 0-96,-29 0 128,32 31-160,0-31 96,-32 0-64,32 0 32,-32 0-32,32 0 64,-3 0-32,3 0-96,0 0 160,0 0-96,-2-31 64,-30 31-96,32-32 64,-32 32 0,0 0 0,32 0 0,-32-31 0,0 31 64,0 0-32,0-31 64,0 31-96,32-32 64,-32 1-32,0-1 32,0 1-32,0 0 32,-32 31 64,32-32-64,0 1 0,0 31-64,-32-32 128,32 32-64,0-31 64,-32 31-64,32 0 32,0-32-64,0 32-64,-30 0 160,30-31-128,0 31 96,0 0-32,0 0 64,0 0 0,0 0 129,0 0-1,0 0-128,0 0 32,0 0-128,0 0 64,0 0-96,0 0 64,0 0-32,0 0 0,0 0-32,0 0-32,0 0 64,0 0-32,30 0 32,2 31-32,0-31 64,32 32-32,-35-32 0,35 0 0,-32 0-64,29 0 0,-29 0-32,0 0 32,29 0-32,-61 0 0,32 0-33,0 0 129,-32 0-64,32-32-32,-32 32 64,32 0-64,-32-31-64,0 31 0,0-31 160,0 31-32,0-32 64,0 1-32,0-1 64,0 32-32,0-31 0,0 0 0,0-1 32,-32 1 32,32 31-64,0-32 0,-32 32-32,0-31 96,32 31-32,-32-32 33,32 32-1,-29 0-96,29 0 0,-32 0 0,32 0 64,0 0-96,-32 0 32,32 0-32,-32 0 96,32 0-32,-29 0 0,29 0 96,-32 0 32,32 0-128,-32 0 0,0 0-32,32 0 0,0 0 32,0 0-32,-32 0 32,32 0-32,0 0 0,0 0 32,0 0-96,0 0-64,0 0-160,0 0 96,0 0-129,0 0 161,32 0 160,-32 0-32,32-31 0,0 31 0,0-31 64,-3-1-32,35 1 32,-32 31-32,-3-32 32,3 1-64,0 0 64,-32-1-64,32 32 96,0-31-32,-32-1 0,0 32 32,0 0-128,0-28 128,0 28-64,29 0 32,-29-32-32,0 32 0,0-31 32,0 31-32,32 0 0,-32-32 0,0 32 0,0 0-32,0-31 32,0 31 32,0 0 0,0 0-32,0 0 32,0 0 64,0 0-32,0 0 33,0 0-33,0 0 0,-32 0-64,32 0 32,-29 0-32,29 0 32,-32 0-32,0 0 32,0 0 0,32 0-32,-32 0 32,3 0-96,-3 0 128,0 0-64,32 31 0,-32-31 0,3 0 0,29 0-32,-32 0 0,32 32 96,0-32-96,0 0 64,-32 0-64,32 0 32,0 31-32,0-31 32,-32 0 0,32 0-64,0 0 64,0 0-64,0 0 32,0 0-32,0 0 0,0 0-33,0 0-127,0 0 32,0 0-96,0 0 32,0 0-161,0 0 1,0 0 384,0 0 64,32-31-64,0 31 64,-32-63-32,32 31 32,-3 1-32,35 0 0,-32-1 32,-3-31-64,3 32 64,0 0-64,-32-1 64,32-31-32,0 32 0,-32-1 32,0 32-32,29-31 32,-29 0-32,0 31 32,0 0 0,0 0 64,0 0-96,0 0 64,0 0 32,0 0 32,0 0-64,0 0-32,0 0 0,0 0 0,-29 0 65,29 0-1,-32 0-32,0 0 0,32 0-32,-32 0-32,0 0 0,3 0 32,29 0-96,-32 0 96,0 0-64,0 0 96,32 0-64,-29 0 96,-3 31-224,32-31 256,-32 0-224,0 31 96,32-31 128,-32 0-256,32 32 224,0-32-192,0 0 96,0 0 0,-29 31 0,29-31 0,0 0 0,0 0 0,0 0 0,0 32 0,0-32 0,0 0 0,0 0 0,0 0 0,0 0-96,0 0-32,0 0-97,0 0-95,0 0-32,0 0 95,0 0 257,0 0-64,0-32 64,29 1-96,-29-1 32,32 1-32,-32 31-128,32-63 96,-32 32 32,32-1 32,-32 1-32,0 0 160,0-1-160,0 32-33,0-31 65,0-1 0,0 1 128,0-1-192,0-30 128,0 30 32,0 1-32,0-1-64,0 1 96,0 31-32,0-31 32,0 31-32,0 0 32,0 0 96,-32 0-128,32 0 65,0 0 95,0 0 0,0 0-192,-32 0 96,0 0 128,32 0-32,-29 0-96,-3 0 64,32 31-64,-32-31-32,0 31 97,32-31-193,-32 0 96,32 32 0,0-32-64,-30 0 64,30 31-32,0-31 32,-32 32 0,32-32 96,0 31-64,0-31 32,0 0-96,-32 0 128,32 0-128,0 31 32,0-31-32,0 0 0,0 0 0,0 0 32,0 0-64,0 0 64,0 0-32,0 0-32,0 0 32,0 0 0,0 0 0,0 0-64,0 0 64,0 0 32,0 0-64,0 0 0,0 0-96,0 0 96,0 0-96,0 0 0,0 0-129,0 0-159,0 0 64,0 0-97,0 0 289,0 0 32,0 0 64,0-31 0,0 31 0,0-31-32,0-1 64,0 1 0,0-1 0,0 1 96,-32 31-64,32-31 32,0-1-64,-29 32 32,29-31 0,-32 31 32,32-32 96,0 32 128,0 0-32,0 0 0,0 0 129,0 0-161,0 0-96,0 0 64,0 0 0,-32 0-160,32 0 96,0 0 1,-32 0-33,32 0-32,-32 0 96,32-31-64,0 31-64,-29 0 96,29 0 32,-32 0-96,0 0-32,32 0 64,0 0 0,-32 0 64,32 0-64,-29 31-96,-3 1 64,32-32-32,-32 31 32,32 1-96,0-1 64,0 0 0,0 1-32,0-32-32,0 31 32,0 1 32,0-1-64,0 0 96,0-31-32,0 32 0,0-32-32,0 0 32,0 31-32,0-31 32,0 0 0,0 0-32,0 0 64,0 0-32,0 0 0,0 0 0,0 0 64,0 0-64,0 0 64,0 0 0,0 0-32,0 0 0,0 0-64,0 0 32,0 0-32,-32 0 32,32 0-288,-32-31 96,32 31 128,-29-32 32,-35 1 32,32 0 0,0 31 0,3-32 0,-3 1 32,0 31 32,0-32 32,3 1-128,-3 31 0,-32-31 64,32-1-32,2 1 32,-2 31-32,0-32 96,32 32 32,-32 0 160,32 0-31,0 0-161,0 0 96,0 0-96,0 0-64,-29 0-96,29 0 32,0 0-128,0 0 128,0 0-64,0 0 0,0 32 96,0-1-64,0-31 64,0 32-33,0-1 66,0 0-33,0 1 0,0-1 0,0 1 64,29-1-32,-29 0 32,0 1-32,32-32 0,-32 31 32,0 1 32,32-32-64,-32 31 32,32-31-64,-2 32 0,-30-32 64,32 0-32,-32 31 0,32-31 0,0 31-64,-32-31 64,32 32-64,-32-32 96,29 0 0,-29 31-32,32-31-64,-32 0 64,0 0-32,32 0-32,-32 0 32,0 0 0,0 0 32,0 0-64,0 0 64,0 0-32,0 0 0,0 0 32,0 0 0,0 0 0,0 0-64,0 0 64,0 0-32,0 0 32,0 0-64,0 0 64,0 0 0,0 0 0,0 0-32,0 0-32,0 0 0,0 0 32,0 0 32,0 0-64,0 0 32,0 0-32,0 0 32,0 0 0,0 0 0,0 0 0,0 0 0,0 0 0,0 0-32,0 0-32,0 0-192,0 0-96,0 0 31,0 0 65,0 0-64,0 0 0,0 0 95,0 0-127,0 0-193,-32 0-704,32 0-833,0 0-4932</inkml:trace>
  <inkml:trace contextRef="#ctx0" brushRef="#br0" timeOffset="3119.1347">1611 1097 1409,'0'-63'32,"0"63"576,-32 0 674,3 0-1218,-35 0-192,32 0 384,-29 31 224,29 29-159,-32 3 95,32 0 96,3 0-63,-3 0-33,0-1-159,0 1-97,32 0-32,-29 0 224,29 0-320,0-32 64,0 32-192,29-32 0,3 1-96,0-32-32,29 0 224,3-32-160,-32 1 31,29-32 65,-29 0 64,32 1 64,-64-1 97,0 31-65,0-31-96,0 32-32,0 0 96,-32-1 64,0 32-256,-29-31-64,29 31 320,-32 0-128,32 0-64,3 0 224,-35 31 160,64-31-224,-32 32-32,32-32-96,-29 31 64,29-31-128,0 31-96,0 1 0,0-32 0,0 31 127,29-31 1,35 0-224,-32 0 32,-3 0 0,35 0 96,-32-31 160,29-1-161,-29-30 354,0 30 63,-32-31 96,32 1-192,-32 30 64,0 1-159,0-1-97,-32 32 64,0-28 160,0 28-96,3-32 160,-3 32 64,0 0-95,0 0 159,-29 32 192,61-4-191,-32-28-97,0 32-288,0 31 160,32-32-32,0 32-32,0-32-96,0 1 0,0 30 0,32-30 0,0-32-192,29 31-160,3-31 256,0 0-128,-3 0 96,3-63 31,-3 32 1,-29 0 96,32-32 128,-35 0-95,3 0-33,0 0-65,-32 35-351,0-35-160,0 31-417,0 32 736,-32-31 65,0 31-609,3 0 801,-35 0 897,32 63 0,3 0-448,29-3-129,0 3-192,0-1-128,0 1-128,29 0-128,3-32 31,0 1-63,0-32 0,29 0-193,-29 0-383,32-32 383,-3 1 33,-29-32 191,30 32 161,-30-32-320,0 0-32,0-28 127,-32 28-512</inkml:trace>
  <inkml:trace contextRef="#ctx0" brushRef="#br0" timeOffset="4000.5694">1957 751 192,'-96'-31'0,"67"31"64,-3 0-288,-32 0 1249,32 31-33,3 0-223,-3 32-96,0-31-129,0 30-319,32-30-290,0 31-287,0-63-577,0 31 417,32-31 288,-32 0-97,64 0 225,-35-31 96,3-32 96,-32 31 0,32-30 321,0 30-97,-32-31 833,0 32-384,0-32-161,0 32 481,-32-1 65,32 32-450,-32 0-415,0 0-161,-29 0 0,29 0 0,-29 32-96,29 31 32,0-32 128,0 32-256,0 0-32,32 31-128,0-31-97,0 28-159,0-28-129,0-31-191,32-1 415,0-31-191,0 0-161,0 0 96,29 0-287,-29-63 95,0 32 160,29-1 193,-61 4 256,32-35 320,0 31 192,-32 1 160,0-1-352,0 1 417,0 0-129,0 31 673,-32 0-1121,0 0-160,0 0 160,3 31 64,-3 0-96,-32 1-96,35 31 224,-3-32 32,0 29 32,0 3-64,0 0-64,32 0 64,0 0-96,0-1-224,0-30 127,32-1-768,0-31 897,0 0-64,29 0-96,-29-31 192,32-1 64,-35 1-64,3-32-64,0 0 192,0 32 225,-32-32-161,32 32-64,-32-29-32,0 60-96,-32-32-64,-32 32 32,32 0 544,-29 0 642,-3 0 63,3 0 0,-3 0-545,3 0-127,-3 0-1,32 32-383,0-4-97,3 4 96,-35 31-160,64-1 0,-32-30-64,32 31-289,0-32-383,32 0-321,32 1 192,-3-32-448,3 0 384,-3-32 96,35-30-288,-35-1-64,-29 0 834</inkml:trace>
  <inkml:trace contextRef="#ctx0" brushRef="#br0" timeOffset="1218.026">1861 782 448,'-125'-31'769,"93"31"-385,-61 31 833,32 1-128,29 31 256,-32-32-191,3 32-642,29 0-128,-32 28-63,32-28-161,32 31-128,-29-31-96,29 0-32,0 0-321,0-32-415,61 1 127,-29-32 289,32 0-385,-3 0-512,3-63 640,-3 0 545,-29 0 224,32 0 64,-35 1 417,3-1 223,0 3-287,-32-3-353,0 0 128,0 0 257,0 32 320,0-1 544,0 32-1025,-32 0-480,-29 0 352,-3 32 97,32-1 63,-29 32-96,29 0 129,-32 28-97,35-28-288,29 31 64,-32 1-64,32-33-64,0-30-64,0-1-160,32 1-96,-3-32 32,3 0 95,64-32 1,-35-31-160,3 1 192,-3-1 96,3 0 128,-3-31 64,-29 34-64,0-3-32,0 0 0,-32 31-96,0-30 160,0 30 128,-32 32-32,0-31-96,0 31-224,3 0 96,-35 0 64,0 31-32,35 1 225,-35 30 191,3 1-192,29 0-32,0-3-96,0 35-64,0-33 97,32 1-161,0 0-129,0-32-255,0 1-161,32-32 193,0 0-64,32 0-1,-3-32-287,-29 1-161,29-32 224,3 0-128,0 1 129,-35-1 640,35 3 96,-32-35-64,-2 32-64,-30 1 96,0 30 192,0 1 256,0-1 33,-30 32 159,-34-31-447,3 31-1,29 0-32,-32 31-32,3 1 161,-3 31 95,3-1 128,29 33-31,-32-4-225,32 35 385,3-32-161,29 32-287,0-32-225,0-31 0,0-32-225,29 1 33,3-32-64,0 0-128,32 0-193,-3-32-160,3-30 225,-3-1-33,3 0 97,-32 0 320,-3 0 256,-29 0-32,32 1 0,-32-1 96,0 31 64,-32-28 129,-29 29 191,29 31-63,0-32-417,0 32 0,-29 0 32,-3 0-128,35 0-64,-35 32 64,32-1 64,0 1-192,-29-4 64,29 4 0,0 31 224,32-32-32,0 32-128,0 0-96,0-32-256,32 0-129,32 1-63,-35-32-513,35 0-320,0 0-417,-3-32 384,-29 1 546,0-32-1</inkml:trace>
  <inkml:trace contextRef="#ctx0" brushRef="#br0" timeOffset="2125.0779">1736 1251 800,'0'-94'641,"0"62"576,0-28-288,-61 29-481,29-1 930,-32 1-65,3-1-833,-3 32-31,32 0 127,-29 0-191,-3 32 191,32-1 33,32 1-481,-29-1-96,29 1-32,0 28-96,0-29 96,0 1-32,29-1 0,3 32 0,0-32-128,0 1-97,0-1-127,29 0-64,-29-31 95,0 0-287,29 0 223,-29-31 225,0-32 0,0 32 192,-3-32 32,3 0 160,-32 0-32,0 35 96,0-35-159,0 31 95,-32 1 480,32-1-95,-29 32-609,-35 0-224,32 0-129,-29 0 321,-3 32-32,32 31 96,-29-32 192,29 29 1,0-28-33,0-1 128,3 32 64,29-32-320,0 1-32,0-1-96,29 1-32,35-1-64,-32-31-353,29 0 1,35 0-193,-35 0 65,3-31-1,29-32 128,-29 31 481,-3-62 96,3 31 545,-2 3-161,2-34 1,-32 31-385,0 0-192,-32 0 31,0 32 226,0 0 511,0 31-576,-64-32-96,0 32 288,2 0-192,-31 32-128,29 30 0,0-30 96,3 31 192,-3-32 257,35 32-321,-3-32-352,0 1 96,32-1-1,0 1-223,0-4 96,32-28-96,0 0 63,29 0 193,-29 0 64,29-28-64,-29-4 32,32 1 0,-64-32 0,32 31 64,-32 1 192,29 0 128,-29-1 65,0 1-97,-29-1-64,29 1 353,-32 0 191,32 31-479,-32-32-546,32 32-287,-32 0-193,0 0 705,-29 32 96,29-1 64,0 32-31,3 0-33,-3-32-128,0 32 31,32 0-319,-32-32-160,32 1-225,0-4-768,0 35-193,0-31-863</inkml:trace>
  <inkml:trace contextRef="#ctx0" brushRef="#br1" timeOffset="19333.4923">1329 814 32,'-32'-32'1953,"32"32"-1792,0 0 255,0 0 257,0 0 159,0 0-255,0 0-1,0 0-31,0 0 224,0 0-1,0 0-191,0 0-33,0 0-159,0 0 95,0 0-223,0 0-225,-32 0 32,32 32 96,-29-32 0,29 31 32,0-31-96,-32 32-96,32-32 64,0 0 96,0 31-128,0-31 193,-32 0-97,32 31-64,0-31 0,0 32 32,0-32-64,0 31 0,0 1 32,0-1-32,32-31 96,-32 32-32,32-32 65,-32 28-129,0-28 32,0 0-32,29 32-32,-29-32 128,0 0-128,32 0 32,-32 0 0,32 31 64,-32-31 32,32 0 0,-32 0-64,32 0 0,-3 0 64,-29 0-128,32 0 64,-32 0-128,32 0 128,-32 0-128,32 0 128,0-31-96,-3 31 64,-29-32 33,32 32-65,-32-28 64,32 28-96,0 0 32,-32-32 0,29 32 32,-29 0-64,32-31 32,-32 31 0,0-32-32,0 32 32,32-31-33,-32 31 1,0-32-32,0 32 0,0 0-64,0-31 128,0 31 32,0-31-64,0 31 0,0-32 0,0 32 64,0-31-32,0 31-32,0-32-32,-32 32 0,32 0-64,0-31 32,0 31 64,-32 0 32,32-31-32,0 31 64,-29 0-32,29-32-32,0 32 64,-32 0-32,32 0 32,-32 0-32,32-31 32,-32 31 32,32 0 32,0 0 64,-29 0 0,29 0 0,0 0-95,-32 0 31,32 0 32,0 0-32,-32 0 0,32 0-32,-32 0-32,32 0-64,0 31 64,-32-31-32,32 0 64,-29 32 32,29-32-64,-32 31 32,32 0 0,-32-31-96,32 32 64,0-32-32,0 31 0,0-31 0,0 0-64,0 32 96,0-32-64,0 31 32,0-31-32,0 0 32,0 31 0,0 1-32,0-1 0,0-31-96,0 32 128,0-32-32,0 31 64,0-31-96,0 32 64,0-32 32,0 28-96,32-28 64,-32 0-32,32 0-64,-32 32 64,29-32 32,3 0-32,-32 0 64,32 0-32,0 0 0,-32 0 0,32 0-32,-3 0 64,3 0-128,0-32 128,0 32-96,-32-28-96,29 28 63,3-32 97,-32 1-128,0 31 64,32-32 0,-32 32-64,0 0 32,0-31-32,0 31 96,0-32 0,0 32 64,0-31-64,-32 0 64,32 31-32,-32-32 0,32 32 32,-29-31 128,29 31 32,-32 0-96,32 0 32,0 0-128,-32 0 64,32 0 33,-32 0 127,32 0 0,0 0 0,-29 0 32,29 0-224,0 0 0,-32 0 1,0 0-33,32 0 0,-32 0 96,0 31-64,32 1 64,-29-1-64,-3 0 0,32 1-32,0-32 0,-32 31 32,32-31-96,0 32 64,0-1-32,0-31 0,0 0-64,0 32 32,0-32-65,32 0-95,0 28 32,-32-28 0,29 0 160,3 32-32,0-32 64,0 0-32,0 0-96,-32 0 64,29 0-161,3-32 129,-32 32 0,32 0 32,-32-28-32,0 28 96,32 0-32,-32-32 32,0 1-32,0 31 0,0-32 96,0 1-32,0 31 64,0-32 0,-32 1 0,32 0-64,-32-1 128,32 32-31,-32-31-1,32 31 0,0 0 96,-29 0 32,29 0-32,0 0-159,0 0-33,-32 0 0,32 0 0,-32 0 96,32 0-64,-32 0 0,0 31-32,32-31-32,-29 32 0,29-32-32,0 31 32,-32 0-32,32 1 0,0-32 32,0 31-64,0 1 0,0-1-64,0-31 31,32 32-63,-32-32 32,29 28-160,-29-28 96,32 0 32,0 0-33,0 0 1,0 0-96,-3 0 64,3 0-65,-32-28-127,32-4 256,0 32 128,-32-31 0,0-1-64,0 1 0,0 31-32,0-32 224,0 32 32,0-31-32,0 31-32,-32-31 96,0 31 0,0 0 193,32-32 319,-29 32-351,29 0-65,-32 0-96,32 0-64,-32 0-64,0 0 96,32 32-96,-32-32 64,32 31-96,-29-31 96,29 31-128,0 1 64,-32-1-64,32 1 32,0-1 32,0 1-64,0-4 0,0-28-96,0 32-32,32-32-64,-32 0 64,29 0-33,3 0 33,0 0 96,0 0-64,-32 0-32,32-32-128,-3 32 128,-29-28 96,32 28 31,-32-32 33,0 1 0,0 31 33,0-32 31,0 1 64,0 31-32,0 0 160,0-32 32,-32 32 161,32 0-193,-29 0 32,29 0 33,-32 0-33,32 0-32,0 0-224,-32 0 0,32 0-32,-32 0 64,0 0-32,32 32-64,0-32 64,0 31-64,0 1 0,0-1-32,0 1 32,0-32-32,0 28-96,0-28 0,0 32-193,32-32 161,-32 0-96,32 0 32,0 0 31,-32-32-63,32 32 32,-3-28 128,3-4-64,-32 1 64,0-1-97,0 1 33,0-32 64,0 32 0,0-1 192,0 32 32,-32-31 160,32 31 257,-29-32-65,-3 32-192,32 0 33,-32 0 63,0 0 0,0 0-95,32 0-65,-29 0-64,-3 32-64,0-32 32,32 31-96,-32-31 64,32 32-32,-32-1-32,32 0 32,0 1-96,0-1 128,0 1-96,0-1 64,0 1-64,32-4 0,-32 4-64,32-32-64,0 31-32,0-31-33,-3 0 1,-29 0 96,32 0-32,32-31-64,-32 31 32,-3-60 96,3 28 96,0 1-65,-32-1 33,0 1 0,0 31-32,0-32 192,0 1-31,0 31 63,0-31-32,-32-1 128,32 32-96,-32 0-32,32-31 65,-29 31 95,-3 0-32,32 0 0,-32 0-128,32 0 1,-32 0 63,0 0-192,3 31 32,29 1-32,-32-1 32,0 0-64,32 1 32,0-1 0,0 1-32,0-1 0,0 29 32,0-28-32,0-1 0,32 1-129,0-1 65,-3 0-64,3-31 64,0 0-32,0 0-96,0 0 0,-3 0 160,3 0-1,0-31-31,0 31-64,-3-31 128,3-1-128,-32 1 96,0-1 32,32 4-192,-32-4 96,0 1 224,0 31-64,0-32 32,-32 1 64,0 31-32,3-32 64,-3 32 0,0 0 129,0-31-33,32 31-192,-29 0 192,-3 0-224,32 0 0,-32 0 64,0 0-96,32 0 64,-32 0-96,32 31 32,-29 1 0,29-1 64,-32 1-96,32-1 64,0 1-32,0-4-32,0 4-32,0-1-32,0 1-32,32-32 32,-32 31-32,29-31-160,3 31 31,0-31 65,32 0 32,-35 0-128,3 0 64,0 0 31,0-31-63,-3 0 96,3-1 0,-32 1 0,0-1-33,0 4 97,0-4 96,0 1 32,0 31 64,-32-32 1,3 1 31,-35-1 96,32 32 288,3-31-287,-3 31 415,0 0-480,32 0 1,-32 0 31,0 0-160,3 0 32,29 0 64,-32 31-64,0-31-32,0 32 64,32-1-64,-32-31 160,32 32-160,-29-1 32,29 1-64,0-4 0,0 4-32,0-1 64,0 1-64,0-1 32,0 0 0,29 1-64,-29-32-32,32 31-96,0-31 64,0 0 64,0 32-96,-32-32-32,29 0 95,35-32-127,-32 32-96,0-31 160,-3-1-64,3-30 127,-32 30-63,32 1 96,-32-1-32,0 4-64,0 28 160,0-32 0,0 32 96,0-31-32,0-1 32,-32 32-32,0-31 128,3-1-95,-3 32 63,0-31 288,0 31-31,32 0-257,-32 0 128,3 0 32,29 0-288,-32 0 64,0 0 0,32 0 33,-32 0-97,0 31 64,32 1-32,-29-32 32,29 31 0,0 1-128,0-1 96,0 1-128,0-4 96,0 35-96,0-31 32,0-1 32,29 0-96,3 1 32,0-1 0,0-31-96,29 32 31,-29-32-63,0 0 0,0 0 64,29 0-96,-29-32-1,0 1-31,0-1 64,-3 1 96,-29 0-128,32-32 128,-32 31-64,0 4-33,0-35 97,0 31 32,0 1 96,0-1-64,-32 1 128,3 0-96,-3-1 192,0 1-95,0 31 319,3-32-288,29 32 0,-32 0 0,0 0 32,0 0 1,32 0-33,-32 0 32,3 0-32,-3 0 0,0 0-64,32 32 128,-32-1-160,0-31 32,32 32 129,-29-1-161,29 32 0,0-32 32,0 1-32,0-1-64,0 29 64,29-28-32,-29-1-32,32 1-32,0-1-64,0 0-1,0-31-63,29 32 32,-29-32 0,32 0 0,-35 0-32,35-32 31,-32 1-95,-3 0-32,35-1 96,-32 1-64,-32-1 127,32 4-287,-32-4 96,0 1 96,0-1 159,0 1 1,0-1 64,0 1 96,-32 31 33,0-31 95,-32 31-64,35-32 352,-3 32-223,0 0-97,0 0 96,3 0-32,-3 0-127,0 0 95,0 0 0,0 0-64,3 0 160,-3 0 33,0 32-161,0-32 0,0 31 32,3-31-31,29 31-1,-32-31-128,32 32 32,-32-1 32,32 1-128,0-1 0,0 1 0,0-4 0,0 4-32,32-1 64,-32 1-160,32-1 128,-3 0-64,3-31-64,0 32 160,0-32-128,0 0-33,29 31 33,-29-31-32,0 0-32,29 0 128,-29 0-32,0-31-64,0 31-32,-3-32 64,3 1 0,0 0-33,-32 31 65,32-32-128,-32 32 96,0-31-32,0-1-128,0 4 96,0 28 128,0-32 96,0 1 0,0-32 0,-32 31-32,0 1 96,0 31-128,3-31 96,-3-1-32,0 32 64,32-31 32,-32 31-32,3 0 65,29 0-129,-32 0 160,32 0 32,-32 0 129,0 0-161,32 0 0,-32 0-96,3 0-64,-3 0 32,0 31-64,0 1 128,0-32-96,32 31 65,-29 0-97,29-31 0,0 32 64,-32-1-160,32 1 128,0-1-128,-32 1 160,32-4-128,0 4-32,0-1 32,32 1-32,-32-1-65,32-31 97,-3 31-96,35-31 0,-32 0 32,0 0-32,-3 0 64,35 0-32,-32 0 0,0 0 32,-3 0-32,3-31-65,0 31-31,0-31 32,-3-1-32,-29 32 192,32-31-128,0-1 64,-32-28-32,0 29 32,32-1-33,-32 32 65,0-31 64,0-1-64,0 1 32,-32 0 32,32-1-32,-32 1 0,0-1 33,32 1 95,-29 31-32,-3 0 192,0 0-128,32 0-32,-32 0 0,3 0-64,-3 0-32,0 0 1,0 0-66,0 0 33,3 31 33,-3 1 31,0-32-32,32 31 0,-32 1 32,0-32 0,32 31-64,0 0 0,-29 1 32,29-1-64,0 1 32,0-1 0,0 1 0,0 28 0,0-29-64,0 1 0,29-1 32,3 0-64,0 1-1,0-32 97,0 31 0,-3-31 32,3 0-32,32 0-32,-32 0 32,-3 0-32,35 0-32,-32 0-32,-3-31 64,3-1-224,32 1 64,-32 0 128,-3-1 0,3 1-32,-32-1-97,0 4 161,32 28-224,-32-32 32,0 1 160,0-1 96,0 1 0,0-1-64,0 1 64,-32-32-32,0 32 64,32-1-64,-29 1 64,-3 0-96,32 31 224,-32-32-64,0 32-32,0-31 0,3 31 1,-3 0-1,32 0-32,-32 0 96,0 0-96,32 0 128,-29 0 0,-3 0-128,0 0 32,0 0 97,0 0-33,3 0 32,29 31-128,-32-31 0,0 32-32,0-1-32,32 0 0,-32-31 32,3 32 0,29-1-32,-32 1-32,0-32 0,32 31 32,0 0 32,0-31-32,0 32 32,0-1-32,0 1 32,0-1 0,0 1-32,0-4 0,0 4 64,32-1-64,0 1-64,-32-1 128,29-31-128,3 31 32,0 1 32,0-32-32,0 31 0,-3 1-32,3-32 64,0 0-32,0 31 32,0-31-32,-3 0 0,3 0-128,-32 0 128,32 0 0,0 0-32,-3-31-32,3-1-65,0 1 97,0 31-64,0-63 96,-32 32-32,29-1 64,3 1-160,-32-1 160,0 4-32,0-4 0,0 1 32,0-1 0,0 32 64,0-31-96,0-1 32,0 32-96,-32-31 96,3 0 32,-3-1-32,0 32 0,32-31 64,-32 31 32,0 0-64,32 0 32,-29 0-32,-3 0-32,0 0 32,0 0-32,3 0 96,-3 0-32,0 0 161,0 0-65,0 0-96,3 0 32,-3 0-96,0 0 32,0 0 64,0 31-96,32 1 64,-29-1 64,-3 0 64,0 1 33,0-1-193,32 1 96,0-1-128,0 1 32,0-4-64,0 4 32,0-1-32,0-31 0,0 32 64,32-1-64,0 0 32,-32-31-64,32 32 32,-32-32 0,29 31-32,3-31-33,0 32-31,-32-32 0,32 0 64,0 31 32,29-31-96,-29 0 64,0-31-96,29 31 64,-29-32-129,0-31 65,0 32 32,29 0 32,-61-1 96,32 1-64,0-1 32,0 4 0,-32-4 32,0 1-96,0-1-32,0 32 128,0-31-32,0-1 64,0 1-64,-32 31 0,32-31 0,-32-1 64,0 1-96,0 31 96,3-32-32,-3 1 32,0 31 32,0 0 160,3-31-192,-3 31 64,32 0 32,-32 0-64,0 0 0,0 0-32,3 31 0,-35-31 32,32 31-31,0-31 31,3 32-32,-3-1 32,0 1-96,0-32 64,3 31 0,29 0-32,-32 1-32,0-1 32,32 1 0,-32-1 32,32 1 0,0-4-64,0 4 96,0-32-32,0 31-32,0 1-32,32-1 0,0 0 0,0 1 32,-3-32-32,35 31 32,-32-31 0,29 32-96,-29-32 32,32 0-33,-35 0 65,3 0-96,0 0 0,0 0-32,0 0 96,-3-32 0,3 1-96,0 31 64,0-32-32,-3 1 128,3 0-65,0-32 33,-32 31 0,32 4-64,-32-4 0,0-31 32,0 32 32,0-1-96,0 1 96,0 0-32,0 31 128,-32-32-64,0 1 32,0 31 128,3-32-128,-3 32 160,0 0-64,0 0 161,3-31-129,29 31-32,-32 0-160,0 0-64,0 0-128,0 0 224,3 0 32,-3 31 0,0-31 128,0 32-128,0-32 96,32 31-160,-29 1 128,29-1 64,-32 0-64,32 1 0,-32-1-64,32 32 97,0-31-65,0-4 0,0 4-64,0-1 64,0 1-96,32-32 64,0 31 0,-3 0-32,3 1 0,0-1-32,0 1 0,0-32 0,-3 31 32,35-31-32,-32 0 32,0 0-32,-3 31 32,3-31-64,32 0-32,-35 0 31,3 0 1,0-31 32,0 31-192,-32-31 128,32-1 32,-3 32 0,-29-31 32,32-1 0,-32 1 32,32 0-128,-32-1 160,0 1-32,0-1 0,0 4 0,0-4 0,-32-31 0,0 32 0,32-1-32,-29 1-32,-3 0 128,32 31-64,-32-32-32,0 32 64,0-31-32,3 31 32,-3 0 64,0-32-96,0 32 96,3 0-64,-3 0 96,0 0 128,0 0-192,0 0 225,3 0-385,-3 0 192,0 0-64,0 32 0,0-32 0,32 31-32,-29-31-32,29 0 64,-32 32 0,32-32 0,-32 31 64,32 0-128,0 1 32,0-1-64,0 1 32,0-1-32,0 1 0,0-4 0,0 4-161,0-1 33,32 1 0,0-1 64,-3 0-64,3-31 64,0 32-65,0-32 161,0 0-32,-3 0-160,35 0 96,-32 0-64,0 0 96,-3 0-193,3-32 97,0 1-64,29 0 32,-29-1 64,0 1 0,0-1-65,0 4 97,-32-4 64,29 1-128,3-1 128,-32 1-96,0-1 128,0 1-96,0 0 128,0-1 96,0 32-64,-32-31 160,3-1-128,-3 1-32,0 0 32,-32-1 32,35 1 96,29 31 33,-32 0 159,0 0 0,32 0-31,-32 0-129,3 0 64,29 0-96,-32 0 0,0 0-63,32 0-65,-32 0-32,0 0-32,3 0 0,29 31 32,-32-31 0,0 32 0,0-32 0,32 31 96,-32 0-64,32-31-32,0 32 64,-29-32-32,-3 31 96,32 1-32,0-32-96,0 31 33,0-31-65,0 31 96,0-31-128,0 32 64,0-1-32,32 1-32,-3-32-32,-29 31-1,32 1 65,0-4-64,0-28 0,0 32-32,-3-32-32,3 0 0,0 31 96,0-31-288,0 0 63,-32 0 1,29-31 32,3 31 0,-32-32 0,32 32 127,0-28-31,-3-4 32,-29 1 32,32-1-64,-32 1 96,32-1-32,-32 1 64,0 0-32,0-1 96,0 1 96,0 31 32,0-32-32,0 32-127,0-31 31,-32 0-32,0 31 0,32-32-32,-29 32 64,29-31 96,0 31 384,-32 0-416,32 0 97,0 0-1,-32 0-224,32 0 64,-32 0-32,32 0 32,-29 0-64,29 0 64,-32 0-64,0 0 96,0 0-96,0 0 0,3 31 64,29-31 0,-32 32 0,0-32-32,32 0 0,-32 0 0,32 31 65,0-31-65,-32 0 0,32 31 64,0-31 0,-29 0 64,29 32-32,-32-32-96,32 0 0,-32 31 64,32-31-96,0 0 96,0 0-96,0 0 64,0 32 0,-32-32-32,32 0 97,0 31-97,0-31-32,0 31-32,-29-31 32,29 32 0,0-32 0,0 31 32,0-31 0,0 32-32,0-1 64,0 1-32,0-32-32,0 28 0,29 4 0,3-32 0,0 31-128,0 1 128,-3-32-64,3 0-65,0 31 33,0-31-32,0 0 64,29 0-96,-29 0 32,0 0-96,0 0-1,-3 0 97,3 0-128,-32 0 0,32 0-128,-32 0 159,0-31-191,0 31 192,32 0-33,-32 0 97,0 0 32,0 0-32,0-32-32,0 32-64,0 0-97,0-31 1,0 31-64,0-32 95,0 4 161,0-4-128,0 32 64,0-31-129,0-1-95,0 32 128,-32-31-33,32-1 97,0 32 224,-32 0 32,32-31-96,0 31 96,0 0-64,-32 0 32,32 0 0,0 0-32,-29 0-64,29 0 63,-32 0 33,32 0-128,-32 0 96,32 0-448,-32 0-577,32 0-257,0 0-63,-32 0-513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6:11:32.662"/>
    </inkml:context>
    <inkml:brush xml:id="br0">
      <inkml:brushProperty name="width" value="0.15875" units="cm"/>
      <inkml:brushProperty name="height" value="0.15875" units="cm"/>
      <inkml:brushProperty name="fitToCurve" value="1"/>
    </inkml:brush>
  </inkml:definitions>
  <inkml:traceGroup>
    <inkml:annotationXML>
      <emma:emma xmlns:emma="http://www.w3.org/2003/04/emma" version="1.0">
        <emma:interpretation id="{1811F754-8A7A-4B98-A7E8-DF05767D5412}" emma:medium="tactile" emma:mode="ink">
          <msink:context xmlns:msink="http://schemas.microsoft.com/ink/2010/main" type="writingRegion" rotatedBoundingBox="3556,5943 6921,5553 7058,6738 3694,7128"/>
        </emma:interpretation>
      </emma:emma>
    </inkml:annotationXML>
    <inkml:traceGroup>
      <inkml:annotationXML>
        <emma:emma xmlns:emma="http://www.w3.org/2003/04/emma" version="1.0">
          <emma:interpretation id="{3CE47B4B-BBD5-4599-BC0B-9382F21CFEBD}" emma:medium="tactile" emma:mode="ink">
            <msink:context xmlns:msink="http://schemas.microsoft.com/ink/2010/main" type="paragraph" rotatedBoundingBox="3556,5943 6921,5553 7058,6738 3694,712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B2FCE54-A9BB-490A-A8BB-0F00BD75C2EC}" emma:medium="tactile" emma:mode="ink">
              <msink:context xmlns:msink="http://schemas.microsoft.com/ink/2010/main" type="line" rotatedBoundingBox="3556,5943 6921,5553 7058,6738 3694,7128"/>
            </emma:interpretation>
          </emma:emma>
        </inkml:annotationXML>
        <inkml:traceGroup>
          <inkml:annotationXML>
            <emma:emma xmlns:emma="http://www.w3.org/2003/04/emma" version="1.0">
              <emma:interpretation id="{1F407D91-3AF7-4AD3-A1B2-3122874DD4DC}" emma:medium="tactile" emma:mode="ink">
                <msink:context xmlns:msink="http://schemas.microsoft.com/ink/2010/main" type="inkWord" rotatedBoundingBox="3556,5943 6921,5553 7058,6738 3694,7128"/>
              </emma:interpretation>
              <emma:one-of disjunction-type="recognition" id="oneOf0">
                <emma:interpretation id="interp0" emma:lang="en-US" emma:confidence="0.5">
                  <emma:literal>-B</emma:literal>
                </emma:interpretation>
                <emma:interpretation id="interp1" emma:lang="en-US" emma:confidence="0">
                  <emma:literal>LB</emma:literal>
                </emma:interpretation>
                <emma:interpretation id="interp2" emma:lang="en-US" emma:confidence="0">
                  <emma:literal>QB</emma:literal>
                </emma:interpretation>
                <emma:interpretation id="interp3" emma:lang="en-US" emma:confidence="0">
                  <emma:literal>-By</emma:literal>
                </emma:interpretation>
                <emma:interpretation id="interp4" emma:lang="en-US" emma:confidence="0">
                  <emma:literal>DB</emma:literal>
                </emma:interpretation>
              </emma:one-of>
            </emma:emma>
          </inkml:annotationXML>
          <inkml:trace contextRef="#ctx0" brushRef="#br0">0 108 64,'0'0'576,"0"0"1,0 0 63,0 0 65,0 0-289,0 0-63,0 0-65,0 0-96,0 0 0,0 0 33,0 0-33,0 0 96,0 0-64,0 0 129,0 0-161,0 0-32,0 0 64,0 0 32,0 0-31,0 0 95,0 0-64,0 0-32,0 0 33,0 0 127,0 0-64,0 0-128,0 0-160,0 0 97,0 0-1,0 0-32,0 0-96,0 0 64,0 0 0,0 0-32,0 0 0,0 0 0,0 0 96,0 0-32,0 0-32,0 0 64,0 0-96,32 0 161,-32 0-161,0 0 0,29 0 0,-29 0 32,32-31-32,-32 31 96,32 0-64,-32 0-32,32 0-32,0 0 64,-32 0 64,29 0-192,-29 0 128,32 0-64,-32 0 32,32 0-32,-32 0 32,32 0-32,-32-32 0,32 32 32,-32 0-32,0 0 0,29 0 32,-29 0-64,32 0 64,-32 0 64,32 0-160,-32 0 128,32 0-32,-32 0-32,29 0 0,-29 0 0,32 0 32,-32 0-64,32 0 64,-32 0-64,32 0 32,-32 0 0,0 0 32,32 0 0,-32 0-64,29 0 32,-29 0-32,32 0 32,-32 0-32,32 0 64,-32 0-64,32 0 32,-32 0 0,29 0-64,-29 0 128,32-31-64,-32 31-128,32 0-32,-32 0 128,32 0-32,-32 0 96,33 0 96,-33 0-128,29 0 32,-29 0-32,32 0 32,-32 0-32,32 0 64,-32 0-64,32 0 0,0 0 0,-32 0 0,29 0 0,-29 0 0,32 0-32,-32 0-64,32 0 128,-32 0-64,0 0 32,32 0-128,-32 0 160,0 0 0,0 0 32,0 0-128,29 0 64,-29 0 96,0 0-96,0 0 0,0 0 32,0 0 0,0 0-64,0 0 32,0 0 64,0 0-96,0 0 64,0 0-32,0 0 32,0 0 32,0 0-64,0 0-64,0 0 64,0 0 0,0 0 0,0 0 0,0 0 0,0 0 64,0 0-64,0 0 64,0 0-96,0 0 64,0 0-32,0 0 0,0 0 0,0 0 0,0 0 0,0 0 32,0 0-32,0 0 0,0 0 64,0 0-64,0 0 65,0 0-65,0 0 0,0 0 32,0 0-32,0 0 32,0 0-32,0 0 0,0 0 0,0 0 32,0 0-32,0 0 32,0 0 0,0 0-32,0 0 0,0 0 0,0 0-32,0 0 0,0 0-32,0 0-97,0 0-63,0 0-256,0 0-962,0 0-2561</inkml:trace>
        </inkml:traceGroup>
      </inkml:traceGroup>
    </inkml:traceGroup>
  </inkml:traceGroup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5:59:21.193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 44 256,'0'0'576,"0"0"-191,0 0 63,0 0 65,0 0 159,0 0 257,0 0-192,0 0-129,0 0-159,0 0 31,0 0 33,0 0 127,0 0-63,0 0-129,0 0-95,0 0-97,0 0 0,0 0 0,0 0 33,0 0-97,0 0 32,0 0-32,0 0-32,0 0-64,0 0 1,0 0-65,0 0-32,0 0 32,0 0-64,0 0 64,0 0-32,0 0-32,0 0 64,32 0-32,-32 0 0,0 0 0,32 0 32,-32 0-64,0 0 64,0 0-64,29 0 64,-29 0-64,0 0 32,0 0 0,32 0 0,-32 0 32,0 0-64,0 0 32,32 0 0,-32 0 32,0 0-64,0 0 32,0 0 32,32 0-32,-32 0 0,0 0 0,0 0 0,29 0-32,-29 0 64,32 0 0,-32-31-64,0 31 32,32 0 0,-32 0 32,0 0-64,32 0 64,-32 0-64,0 0 64,0 0-64,0 0 64,32 0-32,-32 0 0,0 0 0,0 0 0,0 0 0,0 0 0,0 0 0,0 0-32,0 0 64,0 0 0,0 0-64,0 0 32,0 0 0,0 0 32,0 0-64,0 0 32,0 0-32,0 0 64,0 0-64,0 0 64,29 0-32,-29-31 0,0 31 0,0 0 0,0 0 0,0 0-32,0 0 64,0 0-32,0 0-32,0 0 32,0 0 0,0 0 0,0 0 0,0 0 32,0 0-64,0 0 32,0 0-32,0 0 96,0 0-96,32 0 64,-32 0-64,0 0 64,0 0-32,0 0-32,0 0 96,0 0-96,0 0 64,0 0-64,0 0 64,0 0-32,0 0 0,0 0 0,0 0 0,0 0 32,0 0-32,0 0 64,0 0-64,0 0 0,0 0-64,0 0 64,0 0-96,0 0 0,0 0-33,0 0-63,0 0-32,0 0-128,0 0-97,0 0-287,0 0 223,0 0-352,0 0-1601,-32 0-1730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5:59:22.851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 0 256,'0'0'352,"0"0"193,0 0-1,0 0-63,0 0-97,0 0 128,0 0 33,0 0 128,0 0-97,0 0-224,0 0-31,0 0-1,0 0-96,0 0-128,0 0 97,0 0-65,0 0-32,0 0-96,0 0-32,0 0 64,0 0-32,0 0 0,0 0-32,0 0 64,0 0-32,0 0 64,0 0-64,0 0 64,0 0 32,0 0-96,0 0 96,0 0-96,0 0 64,0 0-32,0 0 96,0 0-32,0 0 32,0 0-31,0 0 63,32 0 0,-32 0-96,0 0 96,0 0-160,0 0 64,32 0-64,-32 0 32,0 0 32,0 0-128,32 0 128,-32 0-64,32 0 32,-32 0-64,29 0 64,-29 0-32,0 0 0,32 0 0,0 0 32,-32 0 0,32 0-32,-32 0 0,29 0 0,-29 0 0,0 0 0,32 0 64,-32 0-64,0 0 64,0 0-32,0 0 1,32 0 31,-32 0 0,0 0 0,0 0 0,0 0 32,0 0-96,0 0 128,0 0-96,0 0 128,0 0-96,0 0 64,0 0 32,0 0-31,0 0 31,0 0-64,0 0 64,0 0 0,0 0-96,0 0 0,0 0 32,0 0-32,0 0-32,0 0-32,0 0 0,0 0 0,0 0-32,0 0 64,0 0-64,0 0-32,0 0-32,0 0-128,0 0-160,0 0-513,0 0-545,0 0-511,0 0-578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3:52:36.135"/>
    </inkml:context>
    <inkml:brush xml:id="br0">
      <inkml:brushProperty name="width" value="0.15875" units="cm"/>
      <inkml:brushProperty name="height" value="0.15875" units="cm"/>
      <inkml:brushProperty name="color" value="#00B050"/>
      <inkml:brushProperty name="fitToCurve" value="1"/>
    </inkml:brush>
  </inkml:definitions>
  <inkml:traceGroup>
    <inkml:annotationXML>
      <emma:emma xmlns:emma="http://www.w3.org/2003/04/emma" version="1.0">
        <emma:interpretation id="{A1A85C2F-7950-4EA4-B998-53F4547041BC}" emma:medium="tactile" emma:mode="ink">
          <msink:context xmlns:msink="http://schemas.microsoft.com/ink/2010/main" type="writingRegion" rotatedBoundingBox="7002,4404 7788,4404 7788,10433 7002,10433"/>
        </emma:interpretation>
      </emma:emma>
    </inkml:annotationXML>
    <inkml:traceGroup>
      <inkml:annotationXML>
        <emma:emma xmlns:emma="http://www.w3.org/2003/04/emma" version="1.0">
          <emma:interpretation id="{E874EADE-5778-4831-A239-1F093E1D6DCA}" emma:medium="tactile" emma:mode="ink">
            <msink:context xmlns:msink="http://schemas.microsoft.com/ink/2010/main" type="paragraph" rotatedBoundingBox="7002,4404 7788,4404 7788,10433 7002,1043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99B879E-891F-47C0-9EE3-ADF4A4905969}" emma:medium="tactile" emma:mode="ink">
              <msink:context xmlns:msink="http://schemas.microsoft.com/ink/2010/main" type="line" rotatedBoundingBox="7002,4404 7788,4404 7788,10433 7002,10433"/>
            </emma:interpretation>
          </emma:emma>
        </inkml:annotationXML>
        <inkml:traceGroup>
          <inkml:annotationXML>
            <emma:emma xmlns:emma="http://www.w3.org/2003/04/emma" version="1.0">
              <emma:interpretation id="{ED75E03D-3025-413F-9B7F-BB73FF8BBA52}" emma:medium="tactile" emma:mode="ink">
                <msink:context xmlns:msink="http://schemas.microsoft.com/ink/2010/main" type="inkWord" rotatedBoundingBox="7002,4404 7788,4404 7788,10433 7002,10433"/>
              </emma:interpretation>
              <emma:one-of disjunction-type="recognition" id="oneOf0">
                <emma:interpretation id="interp0" emma:lang="en-US" emma:confidence="0">
                  <emma:literal>•</emma:literal>
                </emma:interpretation>
                <emma:interpretation id="interp1" emma:lang="en-US" emma:confidence="0">
                  <emma:literal>.</emma:literal>
                </emma:interpretation>
                <emma:interpretation id="interp2" emma:lang="en-US" emma:confidence="0">
                  <emma:literal>|</emma:literal>
                </emma:interpretation>
                <emma:interpretation id="interp3" emma:lang="en-US" emma:confidence="0">
                  <emma:literal>:</emma:literal>
                </emma:interpretation>
                <emma:interpretation id="interp4" emma:lang="en-US" emma:confidence="0">
                  <emma:literal>I</emma:literal>
                </emma:interpretation>
              </emma:one-of>
            </emma:emma>
          </inkml:annotationXML>
          <inkml:trace contextRef="#ctx0" brushRef="#br0">102 6029 2017,'0'0'64,"0"0"225,0 0 544,0 0-545,0 0 256,0 0 33,0 0 96,0 0 223,0 0-127,0 0-64,0 0-129,0 0-63,0 0-129,0 0-32,0 0-95,0 0 31,0 0 96,0 0-31,0 0-1,0 0-128,0 0 97,0 0-97,0 0-32,0 0-96,0 0-32,0 0 0,0 0 0,0 0-64,0 0 96,0 0 32,0 0-128,0 0 32,0 0-64,0 0 64,0 0-64,0 0 32,0 0-32,0 0 32,0 0 32,0 0 32,0 0-31,0-31-66,0 31 1,0-32 161,0 32-33,0-31-64,0 31 0,0-32 96,0 32 32,0 0 32,0-31-32,0 31 0,0-31-127,0 31 63,0-32-96,0 32 32,0 0 32,0-31-64,0 31 64,0-32-64,0 32 32,0-31 0,0 0 32,-32 31-32,32-32 64,0 1-64,0 31 0,-32-32-32,32 1 32,0 31 32,0-32-32,0 1 96,0 31-96,0-31 32,0-1-64,0 32 0,-32-31 0,32-1 32,0 1-32,0 0 64,0-1-31,0 1-33,0-1 96,0 1-32,0 0 0,0-1-32,0 1 128,0 31-128,0-32-32,0 1 0,0 31 64,0-32 0,0 32-64,0-31 160,0 31-128,0-31 32,0-1-32,0 32 96,0-31-63,0-1 95,0-30-128,0 30-32,0 32 32,0-31-32,0-1 64,32 1-32,-32-32 0,0 32 96,0-1-96,0 1 64,32-1-64,-32 32-32,0-31 32,0 0 32,0-1 32,0 32-64,0-31 32,0 31-32,0-32 0,0 32-32,32-31 97,-32-1-65,0 1 0,0 0-64,0-1 64,0 1 0,32 2 0,-32-2 64,0-1-64,0 1 0,0-1 0,29 1 0,-29-1-32,0 1 0,0 0 0,32-32 32,-32 31 0,0 1 0,32 0-32,-32-1 0,32-31 32,-32 32-32,32-1 32,-32 1-64,0 0 32,29-1 32,-29 1-32,0-1 32,0 1-64,32 0 64,-32-1-64,0 1 64,32-1-32,-32 1 0,0-1 0,32 1 32,-32 0 0,0-1-32,30 1 0,-30-32 0,0 32 0,32-1 0,-32 1 0,0-32-32,32 32 64,-32-1-64,32-31 64,-32 32-32,0-1 0,32 1-32,-32 0 32,0-1 32,0 32-96,29-31 96,-29-1-96,0 1 96,0 0-32,32-1 0,-32 1 0,0 31 0,0-32 32,0 32-64,32-31 64,-32 31-32,0 0 0,0-32-32,0 32 64,0-31-96,0 31 64,0-31 0,32-1-32,-32 32 64,0-31-32,0-1 0,32 1-32,-32 0 32,0-1 0,0 32-64,29-31 64,-29 31 0,0-32 0,0 32-32,0-31 64,0 31-64,32-32 32,-32 32 0,0-31 0,0 31 32,0-31-32,0 31-32,0 0 64,0-32-32,0 32 0,0-31 0,0 31 0,0-32 0,0 32 0,0-31 0,0 0 0,0-1-32,0 1 64,0-1-32,0 32 96,0-31-64,0 31 32,0 0 0,0-32-64,0 32 0,0 0-64,0 0 128,0 0-128,0 0 128,0-31-128,-32 31 128,32 0-32,0 0 32,0 0 0,0 0-32,0 0 0,0 0-64,0 0 32,0 0-32,0 0 64,0 0 0,0 0-32,0 0 32,0 0 0,0 0-32,0 0 0,0 0 32,0 0-64,0 0 64,0 0-64,0 0 64,0 0-32,0 0-32,0 0 64,0 0-32,0 0 0,0 0-32,0 0 64,0 0-64,0 0 32,0 0 0,0 0 0,0 0-32,0 0 32,0 0 0,0 0 0,0 0 32,0 0-64,0 0 64,0 0-128,0 0 128,0 0-32,0 0 0,0 0 32,0 0-32,0 0 0,0 0 0,0 0 32,0 0-64,0 0 96,0 0-96,0 0 64,0 0-96,0 0 64,0 0 32,0 0-32,0 0 32,0 0-64,0 0 32,0 0 0,0 0 0,0 0 0,0 0 32,0 0-32,0 0-32,0 0 64,0 0-32,0 0 33,0 0-98,0 0 162,0-31-97,0 31 32,0 0-64,0 0 64,0 0-32,0 0 32,0 0 32,0-32-128,0 32 128,0 0-128,0 0 64,0 0-32,0-31 64,0 31-32,0 0 0,0-32 0,0 32 0,0 0 0,0 0 0,0-31 0,0 31 0,0 0 64,0 0-128,0 0 64,0 0 0,0-31 0,0 31 0,0 0-64,0 0 64,0-32 0,0 32 0,0-31-65,0 31 33,0 0 32,0-32 0,0 32 0,0 0 0,-29 0 32,29-31-64,0 31 97,0 0-98,0 0 66,0 0-33,0 0 0,0-32-33,0 32 33,0 0 33,0 0-98,0 0 65,0 0-32,0 0 64,0-31-64,0 31 64,0 0-32,0-31 0,-32 31 0,32-32-64,0 32 96,0 0-32,0-31 32,0 31-64,0 0 32,0-32-32,0 32-32,0-31 32,0 31 32,0-31 0,0 31-32,0 0 32,0-32-160,0 32 160,0 0-32,0-31 32,0 31 0,0 0 0,0 0 0,0 0 0,0 0 0,-32-32-32,32 32 0,0 0 0,0-31-128,0 31 128,0-32 32,0 32-32,0-31 32,0 31-32,0-31-64,0 31 160,0-32-128,0 32 128,0 0-128,0 0 64,0-31 64,0 31-64,0 0-64,0-32 128,0 32-32,0 0-64,0 0 64,0 0-64,0 0 32,0 0 0,0 0 0,0 0 0,0 0 0,0-31 32,0 31-128,0 0 160,0 0-32,0 0 0,0-31-96,0 31 128,0 0-64,0 0-32,0 0 32,0 0 0,0 0 0,0 0 0,0 0 32,0 0-64,0 0 64,0 0-64,0 0 32,0 0 0,0 0 0,0 0 0,0-32-32,0 32 64,0 0-64,0 0 64,0 0-32,0 0-32,0 0 32,0-31 32,0 31-32,0 0 32,0 0-64,0 0 64,0 0-32,0 0 0,0 0 0,0 0 0,0 0 0,0 0 0,0 0-32,0 0 64,0 0 0,0 0-32,0 0-32,0 0 32,0 0-32,0 0 64,0 0-64,0 0 0,0 0 64,0 0-32,0 0-32,0 0 32,0 0-64,0 0-32,0 0-33,0 0 1,0 0-32,0 0-32,0 0 0,0 0 64,0 0-97,0 0 97,0 0-32,0 0 96,0 0 0,0 0 96,0 0-64,0 0 64,0 0-32,0 0 0,0 0 96,0 0-96,0 0 64,0 0-32,0 0 64,0 0-96,0 0 0,0 0 32,0 0-32,0 0 32,0 0 0,0 0 1,0 0 31,0 0 0,0 0-32,0 0 32,0 0-64,0 0 32,0 0-32,0 0-32,0-32 0,0 32 32,0 0 0,0 0 0,0 0 0,0 0 32,0 0-32,0-31 0,0 31 0,0 0 64,0 0-64,0-32 0,0 32 0,0 0 32,0-31-64,0 31-32,0-31-64,0 31 224,0-32-96,0 1 0,0 31 32,0-32-32,0 32-32,0 0 32,0 0 0,0 0 0,32 0 32,-32 0-64,0 0 64,0 0-64,0 0 32,0 0 32,0 0-64,0 0 64,0 0-32,0 0 0,0 0-32,0 0 64,0 0-32,0 0 0,0-31 32,0 31-32,0 0 32,0 0-96,0 0 96,0 0-64,0 0 32,0 0-32,0 0 32,0 0 32,0 0-32,0-31 0,0 31-32,0 0 32,0 0-32,0 0 64,0 0-64,0 0 0,0 0 96,0 0-96,0 0 32,0 0 32,0 0-32,0 0-32,0 0 64,0 0-32,0 0 32,0 0-32,0 0 32,0 0-32,0 0 0,0 0 64,0 0-128,0 0 96,0 0-64,0 0 64,0 0-32,0 0-32,0 0 32,0 0-64,0 0 96,0 0-64,0 0 64,0 0-64,0 0 64,0 0-64,0 0 32,0-32 0,0 32 0,0 0 0,32 0 0,-32-31 0,0 31-32,0-32 64,29 32-64,-29 0 32,0 0 0,0 0 0,0-31 32,0 31-64,0 0 64,0 0 0,0 0-64,0 0 32,0 0 32,0 0-32,0 0 0,0 0 0,0 0 32,0 0 0,0 0-32,0 0 32,0 0-64,0 0 64,0 0-64,0 0 0,0 0 0,0 0 0,0 0-32,0 0-64,0 0 63,0 0-63,0 0 64,0 0-160,0 0-96,0 0-193,0 0-320,0 0-480,0 0-384,0 0-802,0 0-3138</inkml:trace>
        </inkml:traceGroup>
      </inkml:traceGroup>
    </inkml:traceGroup>
  </inkml:traceGroup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5:59:24.613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1-1 576,'0'0'577,"0"0"-33,0 0-95,0 0-161,0 0 160,0 0 65,0 0-33,0 0-224,0 0 1,0 0-97,0 0 128,0 0-160,0 0 160,0 0 1,0 0 63,0 0-64,0 0 33,0 0-33,0 0-96,0 0 0,0 0-64,0 0-31,0 0 63,0 0 64,0 0 96,0 0 65,0 0-129,0 0-32,0 0 0,0 0-96,0 0 32,0 0-95,0 0 127,0 0-64,32 0 160,-32 0-192,0 31 64,32-31-64,-32 0-64,0 0 97,33 0-129,-33 0 96,32 0 0,-32 0 32,29 0-96,-29 0 32,32 0 0,-32 0-64,0 0 0,32 0 0,-32 0 0,32 0 32,-32 0 0,0 0-32,29 0 96,-29 0-96,0 0 32,32 0 0,-32 0-64,0 0 32,0 0-32,0 0 96,32 0-64,-32 0 0,0 0 0,0 0 0,0 0 0,0 0 0,0 0 128,0 0-160,0 0 128,0 0-160,0 0 128,0 0-128,0 0 128,0 0-64,0 0 0,0 0 32,0 0-64,0 0 32,0 0-64,0 0 128,0 0-128,0 0 128,0 0-128,0 0 64,0 0 0,0 0-96,0 0 96,0 0-160,0 0-64,0 0-160,0 0-97,0 0-352,0 0-704,0 0-1410,0 0-1888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5:59:25.902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0-3 960,'0'0'385,"0"0"159,0 0 33,0 0 160,0 0-161,0 0-127,0 0-33,0 0 160,0 0-159,0 0-1,0 0-63,0 0 191,0 0 129,0 0-129,0 0 97,0 0-193,0 0-159,0 0-193,0 0 64,0 0 0,0 0-64,0 0 32,0 0-32,0 0 32,0 0-32,0 0 33,0 0-129,32 0 64,-32 0-32,0 0 32,32 0 0,-32 0-128,0 0 128,32 0-64,-32 0 32,0 0-32,29 34 32,-29-34 0,0 0 0,33 0 0,-33 0 32,0 0-64,0 0 32,0 0 0,33 0-32,-33 0 64,0 0-64,0 0 96,32 0-160,-32 0 128,0 0-32,0 0-64,32 0 64,-32 0-32,0 0 64,0 0-128,0 0 128,0 0-96,0 0 64,29 0 32,-29 0-64,0 0 128,0 0-128,0 0 97,0 0-97,0 0 32,0 0-32,0 0 96,0 0-96,0 0 32,0 0 0,0 0-32,0 0-32,0 0 32,0 0 32,0 0-96,0 0 0,0 0-97,0 0-31,0 0-192,0 0-353,0 0-384,0 0-1057,0 0-576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5:59:30.778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-18 63 832,'0'-31'737,"0"31"64,0 0-97,0 0 65,0 0 192,0 0-352,0 0-129,0 0 193,0 0 320,0 0-289,0 0 97,0 0-32,0 0-225,0 0-159,0 0 31,0 0-192,0 0 65,0 0-65,0 0-96,0 0-32,0 0-32,0 0 128,0 0 32,0 0 33,32 0-1,-32 0-160,32 0 64,-32 0-64,32 0 0,-3 0-32,-29 0 0,32 0-64,0 0 97,-32 0-129,32 0 96,-3-32 32,-29 32-64,32 0 0,-32 0-32,32 0 64,-32 0-32,0 0 32,0 0 0,32 0-32,-32 0-32,0 0 32,0 0 0,0 0-32,0 0 0,0 0 0,0 0 32,0 0-32,0 0 32,0 0-32,0 0 0,0 0 0,0 0 0,0 0-64,0 0 64,0 0-32,0 0-128,0 0 160,0 0-96,0 0 96,0 0-160,0 0 64,0 0-1,0 0-95,0 0 64,0 0-64,0 0 32,0 0-64,0 0-65,0 0-127,0 0 32,0 0-417,0 0-769,0 0-992,0 0-1538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5:59:32.232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-1 0 2818,'0'0'288,"0"0"-95,0 0 95,0 0 192,0 0-223,0 0-33,0 0 128,0 0 257,0 0 127,0 0-95,0 0-193,0 0 1,0 0-161,0 0-32,0 0 65,0 0-97,32 0 64,-32 0-96,0 0 65,0 0 95,0 0-96,0 0 0,0 0 1,0 0 31,0 0-64,0 0 32,0 0-95,32 0 31,-32 0-128,0 0 0,0 0 64,29 0-64,-29 0 96,32 0-128,-32 0 64,32 0-96,-32 0 96,32 0-96,-32 0 32,32 0 0,-3 0 0,3 0-32,-32 0 0,32 0 65,-32 0-97,32 0 64,-32 0-64,0 0 96,29 0-64,-29 0 32,0 0-32,0 0 64,32 0-128,-32 0 64,0 0 64,0 0-160,0 0 128,32 0-32,-32 0-32,0 0 64,0 0-32,0 0 64,0 0-128,0 0 128,0 0-64,0 0 0,0 0 0,0 0 32,0 0-64,0 0 32,0 0 32,0 0-64,0 0 32,0 0 0,0 0 0,0 0-96,0 0 96,0 0-129,0 0 1,0 0-128,0 0-32,0 0-97,0 0-287,0 0-129,0 0-640,0 0-1570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6:41:44.515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24 0 64,'0'0'704,"0"0"-127,0 0-353,0 0-96,0 0 192,0 0-256,0 0 65,0 0-161,0 0 32,0 0-32,0 0 96,0 0 96,0 0 256,0 0 33,0 0 127,0 0-159,0 0-97,-32 0 192,32 0-63,0 0 31,0 0-95,0 0 63,0 0-32,0 0-223,0 0-1,0 0-96,0 0 0,0 0-64,0 0 96,0 0-64,0 0 128,0 0-32,0 0-95,0 0 63,0 0-64,0 0 0,0 0 32,0 0-96,0 0-64,0 0 224,0 0-96,0 0 64,0 0-96,0 0 96,0 0-96,0 0 32,0 0-32,0 0-64,0 0 96,0 0-96,0 0 64,0 0-32,0 0 0,0 0 64,0 0-64,0 0 97,0 0-129,0 0 64,32 0 0,-32 0-32,0 0-32,32 0 64,-32 0-32,0 0 32,32 0-32,-32 0 96,29 0-96,-29 0 32,0 0-32,32 0 0,-32 0 32,0 0-64,32 0 96,-32 0-96,0 0 32,0 0 32,0 0-64,32 0 64,-32 0-32,29 0 0,-29 0 0,0 0 0,32 0 0,-32 0 0,32 0 0,-32 0 0,0 0 0,32 0 32,-32 0-32,0 0-32,0 0 128,0 0-96,0 0 0,0 0 32,0 0 0,0 0 0,0 0 0,0 0-32,0 0-32,0 0 64,0 0-64,0 0 64,0 0-64,0 0 32,0 0-32,0 0-32,0 0-64,0 0 64,0 0 64,0 0-32,32 0-64,-32 0 96,0 0 0,0 0 0,0 0-32,0 0 64,0 0-64,0 0 64,0 0-64,0 0 64,0 0 0,0 0-32,0 0 64,0 0-32,0 0 0,0 0 0,0 0-32,0 0-96,0 0 128,0 0 0,0 0 128,0 0-96,0 0 0,0 0-32,0 0-32,0 0 0,0 0-64,0 0 64,0 0-160,0 0 32,0 0-257,0 0-255,0 0-738,0 0-1472,0 0-1474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6:41:46.307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0-3 1377,'0'0'512,"0"0"-255,0 0 95,0 0 0,0 0-31,0 0-97,0 0-192,0 0 64,0 0 0,0 0-32,0 0 32,0 0-32,0 0 0,0 0-32,0 0 128,0 0-64,0 0 1,0 31-1,0-31 0,0 0-32,0 0 0,29 0 0,-29 30 0,32-30 32,-32 0-96,32 0 192,0 0-128,-32 0 0,29 0-96,3 0 64,0 0 32,-32 0 1,33 0-65,0 0 64,-33 0 32,29 0-96,-29 0 0,0 0 0,32 0 32,-32 0 0,0 0-32,0 0 32,0 0 0,32 0 96,-32 0-192,0 0 64,0 0 0,32 0 64,-32-30-128,0 30 128,32 0-64,-32 0 32,29 0 0,-29 0-64,0 0 32,0 0-32,0 0 64,0 0 0,0 0 96,0 0-32,0 0 160,0 0-127,0 0-97,0 0 96,0 0-96,0 0 128,0 0-128,0 0 0,0 0-96,0 0 128,0 0 96,0 0-96,0 0-32,0 0 32,0 0-128,0 0 32,0 0-64,-29 0-96,29 0 0,0 0-161,-32 0-127,32 0-929,0 0-65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6:41:47.964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23 0 64,'0'0'768,"0"0"-255,-32 0 127,32 0 33,0 0 0,0 0-225,0 0-128,0 0 1,0 0-1,0 0 0,0 0-31,0 0 95,0 0 0,0 0 33,0 0-129,0 0-64,0 0-96,0 0 0,0 0-96,0 0-128,0 0 64,0 0-160,0 0 480,0 0-256,0 0 33,32 0-98,-32 0 98,0 0-65,0 0 128,32 0 64,-32 32-128,29-32-64,3 0 32,-32 0 96,32 0-96,-32 0-64,32 0 64,-32 0 0,32 0 0,-32 0-64,0 0 96,29 0-64,-29 0 0,0 0 0,32 0 0,-32 0 0,0 0 0,0 0 0,0 0-32,0 0 64,0 0-64,32 0 64,-32 0-64,0 0 32,0 0 0,0 0 32,0 0-32,32 0-32,-32 0 32,0 0 0,0 0 0,0 0-32,0 0 64,0 0-64,0 0 64,0 0-32,0 0 0,0 0 32,0 0-64,0 0 64,0 0-64,0 0 64,0 0-32,0 0 64,0 0-64,0 0 0,0 0 0,0 0-64,0 0 64,0 0-96,0 0 32,0 0-96,0 0-96,0 0-129,0 0-223,0 0-97,0 0-640,0 0-353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6:41:49.756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24-4 864,'-32'0'833,"32"0"-352,0 0-65,0 0-224,0 0-64,0 0 64,0 0 33,0 0 31,0 0 32,0 0-64,0 0 97,0 0-33,0 0-64,0 0-32,0 0-96,0 0 33,0 0-65,0 0-64,0 0 96,0 0 288,0 0-320,32 0-96,-32 0 224,0 31-64,32-31-96,-32 0 33,29 0-33,3 0 96,-32 0-224,32 0 160,0 0-64,0 0 64,-32 0-64,29 0 0,-29 0 0,32 0 64,-32 0-64,0 0 64,32 0-64,-32 0 0,0 0 32,0 0-64,0 0 64,0 0-64,32 0 64,-32 0-64,0 0 32,32 0 0,-32 0 0,29 0 0,-29 0-64,32-31 160,-32 31-128,0 0-32,0 0 32,0 0 64,0 0 32,0 0-32,0 0 64,0 0 0,0 0-64,0 0 32,0 0 0,0 0 32,0 0-64,0 0-32,0 0 32,0 0 0,0 0 32,0 0-32,0 0 0,0 0 65,0 0-33,0 0-64,0 0-96,-32 0-97,32 0-63,0 0-577,-29 31-224,29-31-640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3:52:48.800"/>
    </inkml:context>
    <inkml:brush xml:id="br0">
      <inkml:brushProperty name="width" value="0.15875" units="cm"/>
      <inkml:brushProperty name="height" value="0.15875" units="cm"/>
      <inkml:brushProperty name="color" value="#00B050"/>
      <inkml:brushProperty name="fitToCurve" value="1"/>
    </inkml:brush>
  </inkml:definitions>
  <inkml:traceGroup>
    <inkml:annotationXML>
      <emma:emma xmlns:emma="http://www.w3.org/2003/04/emma" version="1.0">
        <emma:interpretation id="{610219E1-D6D6-4915-9551-4B8DC16CD858}" emma:medium="tactile" emma:mode="ink">
          <msink:context xmlns:msink="http://schemas.microsoft.com/ink/2010/main" type="writingRegion" rotatedBoundingBox="7769,6053 6784,5661 6900,5369 7885,5761"/>
        </emma:interpretation>
      </emma:emma>
    </inkml:annotationXML>
    <inkml:traceGroup>
      <inkml:annotationXML>
        <emma:emma xmlns:emma="http://www.w3.org/2003/04/emma" version="1.0">
          <emma:interpretation id="{F66EAF9B-93C2-442D-BA15-B11804018FD9}" emma:medium="tactile" emma:mode="ink">
            <msink:context xmlns:msink="http://schemas.microsoft.com/ink/2010/main" type="paragraph" rotatedBoundingBox="7769,6053 6784,5661 6900,5369 7885,576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986D7AF-78F8-4629-8DFD-221E0E2A7518}" emma:medium="tactile" emma:mode="ink">
              <msink:context xmlns:msink="http://schemas.microsoft.com/ink/2010/main" type="line" rotatedBoundingBox="7769,6053 6784,5660 6900,5369 7885,5761"/>
            </emma:interpretation>
          </emma:emma>
        </inkml:annotationXML>
        <inkml:traceGroup>
          <inkml:annotationXML>
            <emma:emma xmlns:emma="http://www.w3.org/2003/04/emma" version="1.0">
              <emma:interpretation id="{6027B31A-460B-4808-9752-709B3D9B1188}" emma:medium="tactile" emma:mode="ink">
                <msink:context xmlns:msink="http://schemas.microsoft.com/ink/2010/main" type="inkWord" rotatedBoundingBox="7769,6053 6784,5660 6900,5369 7885,5761"/>
              </emma:interpretation>
              <emma:one-of disjunction-type="recognition" id="oneOf0">
                <emma:interpretation id="interp0" emma:lang="en-US" emma:confidence="0">
                  <emma:literal>•</emma:literal>
                </emma:interpretation>
                <emma:interpretation id="interp1" emma:lang="en-US" emma:confidence="0">
                  <emma:literal>I</emma:literal>
                </emma:interpretation>
                <emma:interpretation id="interp2" emma:lang="en-US" emma:confidence="0">
                  <emma:literal>@</emma:literal>
                </emma:interpretation>
                <emma:interpretation id="interp3" emma:lang="en-US" emma:confidence="0">
                  <emma:literal>*</emma:literal>
                </emma:interpretation>
                <emma:interpretation id="interp4" emma:lang="en-US" emma:confidence="0">
                  <emma:literal>&amp;</emma:literal>
                </emma:interpretation>
              </emma:one-of>
            </emma:emma>
          </inkml:annotationXML>
          <inkml:trace contextRef="#ctx0" brushRef="#br0">1003 513 416,'0'0'416,"0"0"513,0 0-384,0 0-161,0 0 161,0 0-129,0 0-160,0 0-64,0 0 1,0 0 223,0 0 32,0 0 97,0 0 63,0 0-159,0 0-1,-32 0-31,32 0-161,0-31 64,0 31-63,-29 0 95,29-32 0,-32 32 33,32-31-129,0 31-32,-32-32-32,32 32-32,-32 0-32,32-31 97,-32 31-97,32-31 0,-29 31-32,-3-32-64,32 32 64,-32-31-64,0 31 32,32-32-32,-32 32 96,32-31 33,-30 31 31,30-31-96,-32 31 96,32-32-96,-32 32 64,32 0-96,-32 0 0,32-31-64,-29 31 64,29 0-128,0-32 64,-32 32 64,32 0 0,-32-31-32,32 31 33,-32 0 63,32 0 64,-32 0 128,32 0-224,0-32-32,-29 32-96,29 0-32,-32 0 32,0 0 0,32 0 96,-32 0-96,0 0 0,32 0 32,-29 32 0,29-32 32,0 0-64,0 0 32,0 0-96,0 0 224,-32 0-128,32 0 64,0 31 32,0-31 64,0 0-63,0 0-33,0 0 32,0 0-96,0 0 32,0 0-64,0 0-96,0 0 32,0 0 96,0 0 0,0 0 32,0 0 0,0 0-32,0 0 0,0 0 0,0 0-32,0 0 0,0 0-1,0 0 1,0 0-64,0 0 64,0 0 32,0 0-96,0 0-96,0 0 192,0 0 0,32 0 96,-32 0-192,29 0 96,-29 0 96,32 32-96,-32-32 32,32 0-64,-32 0 64,32 0-32,0 0-32,-32 0 64,29 0-32,3 0 32,0 0 0,-32 0-32,32 0 0,-32 0 64,32 0-32,-3 0 0,-29 0-64,32 0 64,-32 0 32,32 0-64,-32 0 32,32 0-32,-32 0 32,30 0-32,-30 0 33,0 0-1,32 0 0,-32 0-32,0 0 0,0 31 64,32-31-64,-32 0 0,0 0 0,0 0 128,32 0-96,-32 0 32,0 32-32,0-32 0,32 0-32,-32 0 0,0 0 64,29 0-32,-29 31-32,0-31 0,32 0 0,-32 0 0,0 31 32,32-31-96,-32 0 96,0 0-32,0 0 0,0 32 0,32-32 32,-32 0-32,0 0 0,0 0 0,0 0 0,0 31 32,32-31-64,-32 0 0,0 0 64,0 0 0,0 0-64,0 0 32,0 0 32,0 0-64,29 32 64,-29-32-32,0 0-32,0 0 0,0 0 0,0 0 64,0 31-64,0-31 64,0 0 0,0 0-64,0 0 0,32 0 96,-32 31-32,0-31 0,0 0 0,0 0-64,0 32 32,0-32 32,0 0-64,0 0-32,0 0 64,0 31-64,0-31 0,0 0 128,0 0 0,0 0-96,0 0 32,0 0-32,0 0 32,0 32 0,0-32 32,0 0 32,0 0-96,0 0 32,0 0-32,0 0-96,0 0 64,0 0 64,0 0 64,0 0-448,0 0 480,0 0 32,0 0-96,0-32 0,0 32 0,0 0-64,-32-31 64,32 31-64,-29 0 32,29-32 32,-32 32 0,32 0 0,-32-31 0,32 31 64,-32 0-32,32 0-32,-32 0-32,32-31 32,-29 31-32,29 0 0,-32 0 0,32-32 0,-32 32 0,32 0 0,-32-31 32,32 31 0,-32 0 96,32 0-96,0-32 0,-30 32 64,30 0-128,-32 0 32,32-31-32,-32 31 64,32 0-64,-32 0 64,32 0 0,-29 0-32,29 0 129,-32 0-33,32 0-96,0 0 0,-32 0 32,32 0-64,-32 0 0,32 0 0,0 0 64,-32 0-32,32 0-32,-29 0 64,29-31 32,-32 31-32,32 0-32,-32 0 64,32 0 32,0 0-96,-32 0 32,32 0-32,0 0 32,-32 0-64,32 0 64,0 0-32,-29 0 0,29 0 0,0 0 0,-32 0 0,32 0-32,-32 0 32,32 0 32,0 0-32,-32 0-64,32 0-32,-29 0 64,29 0 64,0 0-32,0 0 96,-32 0-96,32 0 0,0 0 32,0 0-64,0 0 32,0 0 0,-32 0 32,32 0-64,0 0 32,0 0-96,0 0 32,0 0-96,0 0 31,0 0-31,0 0-96,0 0 192,0 0-96,0 0 128,0 0 0,0 0 64,0 0 0,0 0-64,0 0 64,32-32-64,-32 32 0,0 0-32,0 0 64,0 0-96,0 0 64,0 0 32,0 0-64,0 0 32,0 0-1,0 0 1,32 0-64,-32 0 96,29 0-64,3 0-32,0 0-64,0 0 160,-3 0-32,3 0 32,0 0 0,0 0 0,0 0 0,-3 0-32,3 0 0,0 0-192,-32 0 0,32 32 159,0-32 65,-3 0 0,-29 31 33,32-31-33,-32 0 32,32 31-32,-32-31 0,32 0 0,-32 32-65,0-32 98,30 0-1,-30 31-64,0-31 128,0 0 0,0 32-32,32-32-64,-32 0 64,0 31-64,0-31 32,32 0-32,-32 31 64,0-31 0,32 0-64,-32 0 0,0 32 32,0-32-32,32 0-32,-32 0 96,0 0-64,0 31 32,0-31-32,0 0 0,0 0 96,0 0-192,0 0 96,0 0-64,29 0 96,-29 32-32,0-32 0,0 0-32,0 0 32,0 0-64,0 0-64,0 0 64,0 0 0,0 0-64,0 0-33,0 0 1,0 0 64,0 0-192,32 0 64,-32 0 96,0 0-97,0 0-223,0 0 64,0 0-289,0 0-320,0 0-1409,0 0-3011</inkml:trace>
        </inkml:traceGroup>
      </inkml:traceGroup>
    </inkml:traceGroup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3:52:41.083"/>
    </inkml:context>
    <inkml:brush xml:id="br0">
      <inkml:brushProperty name="width" value="0.15875" units="cm"/>
      <inkml:brushProperty name="height" value="0.15875" units="cm"/>
      <inkml:brushProperty name="color" value="#00B050"/>
      <inkml:brushProperty name="fitToCurve" value="1"/>
    </inkml:brush>
  </inkml:definitions>
  <inkml:traceGroup>
    <inkml:annotationXML>
      <emma:emma xmlns:emma="http://www.w3.org/2003/04/emma" version="1.0">
        <emma:interpretation id="{C5FE3EC6-1EA8-49C7-9635-F99F77B51912}" emma:medium="tactile" emma:mode="ink">
          <msink:context xmlns:msink="http://schemas.microsoft.com/ink/2010/main" type="writingRegion" rotatedBoundingBox="6090,8830 7797,6219 8615,6754 6909,9365"/>
        </emma:interpretation>
      </emma:emma>
    </inkml:annotationXML>
    <inkml:traceGroup>
      <inkml:annotationXML>
        <emma:emma xmlns:emma="http://www.w3.org/2003/04/emma" version="1.0">
          <emma:interpretation id="{BC74B81B-8C0E-4A2E-A9C5-7C2F924FAA8B}" emma:medium="tactile" emma:mode="ink">
            <msink:context xmlns:msink="http://schemas.microsoft.com/ink/2010/main" type="paragraph" rotatedBoundingBox="6090,8830 7797,6219 8615,6754 6909,936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8CC21AC-74B2-4DED-8A25-AB92A0EE0564}" emma:medium="tactile" emma:mode="ink">
              <msink:context xmlns:msink="http://schemas.microsoft.com/ink/2010/main" type="line" rotatedBoundingBox="6090,8830 7797,6219 8615,6754 6909,9365"/>
            </emma:interpretation>
          </emma:emma>
        </inkml:annotationXML>
        <inkml:traceGroup>
          <inkml:annotationXML>
            <emma:emma xmlns:emma="http://www.w3.org/2003/04/emma" version="1.0">
              <emma:interpretation id="{7B2D0396-45C4-49A0-96CF-00DF6B11A5F9}" emma:medium="tactile" emma:mode="ink">
                <msink:context xmlns:msink="http://schemas.microsoft.com/ink/2010/main" type="inkWord" rotatedBoundingBox="6090,8830 7797,6219 8615,6754 6909,9365"/>
              </emma:interpretation>
              <emma:one-of disjunction-type="recognition" id="oneOf0">
                <emma:interpretation id="interp0" emma:lang="en-US" emma:confidence="0">
                  <emma:literal>**</emma:literal>
                </emma:interpretation>
                <emma:interpretation id="interp1" emma:lang="en-US" emma:confidence="0">
                  <emma:literal>*3</emma:literal>
                </emma:interpretation>
                <emma:interpretation id="interp2" emma:lang="en-US" emma:confidence="0">
                  <emma:literal>*</emma:literal>
                </emma:interpretation>
                <emma:interpretation id="interp3" emma:lang="en-US" emma:confidence="0">
                  <emma:literal>*a</emma:literal>
                </emma:interpretation>
                <emma:interpretation id="interp4" emma:lang="en-US" emma:confidence="0">
                  <emma:literal>*a.</emma:literal>
                </emma:interpretation>
              </emma:one-of>
            </emma:emma>
          </inkml:annotationXML>
          <inkml:trace contextRef="#ctx0" brushRef="#br0">528 969 224,'0'0'576,"0"0"97,0 0 352,0 0-192,0 0-225,0 0-223,0 0-97,0-31-96,0 31 64,0 0 225,0 0-33,0 0-63,0 0-33,0 0-160,0 0-64,0-32 160,0 32-191,0 0 191,0-31-160,0-1-32,0 32-64,0-31-32,0 0 64,0 31-64,0-32 160,-32 1-32,32 31 65,0-32 127,0 32-224,0-31 64,0 31-64,0-32-32,-29 32-128,29-31 64,0 0 64,0-1-64,0 1 0,0 31 0,-32-32 0,32 1 32,0 0-32,0-1 32,0 32 0,-32-31-32,32 31 32,0 0-64,0-32 0,-32 32 32,32-31-32,0-1 64,0 32-160,0-31 96,0 31 0,-32-31 32,32 31-64,0-32 64,0 32-160,-29 0 192,29-31-32,0 31-32,0 0 160,-32-29-96,32 29 0,0 0-64,-32 0 0,32 0 32,0-31 96,0 31-160,-32 0 128,32 0 96,0 0 161,0 0-97,0 0-32,0 0-32,0 0-96,0 0 64,0 0-32,0 0 65,-29 0 63,29 0-128,0 0 64,0 0-32,0 0 128,0 0 1,0 0-33,0 0-96,0 0-96,0 0 0,0 31-32,0-2 0,0 2 0,29 1 0,-29-32 0,0 31-32,0-31 64,32 31-32,-32-31 32,0 32-64,32-32 64,-32 31-32,32 1 32,-32-32-32,0 0 64,29 31-64,-29-31 32,0 0-32,0 32 64,32-32-32,-32 0 0,0 0 0,0 31 32,32-31 0,-32 0-96,0 31 129,0-31-65,32 32 128,-32-32-160,0 31 160,0-31-160,0 32 128,0-32-96,0 0 0,0 31 128,0-31-160,0 0 160,32 31-160,-32-31 128,0 32-96,0-32 1,0 31-1,0-31-32,0 32 32,29-32-64,-29 31 64,0-31-32,0 0 0,0 32 0,0-32 0,0 0-64,0 0 64,0 31 0,32-31 0,-32 31 32,0-31-64,0 0 64,0 0-64,0 0-1,0 0 33,0 0-32,0 0 0,0 0-64,0 0 32,0 0-64,0 0-32,0 0-96,0 0-65,0 0 321,0 0-64,0 0 96,0 0 32,0 0 1,0-31-97,0 0 32,0-1 0,0 32 0,0-31 0,-32-32 0,32 31 0,0 1 0,0 0 0,-29 31 0,29-32 0,0 1-33,-32 31 66,32-32-33,0 32 0,-32-31 0,32 31 0,-32-31 0,32 31 0,0-32 0,-32 32 0,32 0 0,0-31 0,-29 31-33,29 0-31,0 0-32,-32-32 96,32 32-32,0 0 0,-32-31-32,32 31 64,-32-32-128,32 32 192,-29 0-160,29-31 96,0 31 32,-32 0-96,32-31-64,-32 31 64,32-32 64,-32 1-32,32 31 128,0 0-96,-32-29 0,32 29 0,0 0-64,0-31 32,0 31 32,-30 0 0,30 0-32,0 0 64,0 0-64,0 0 64,0 0 0,0 0 64,0 0-224,0 0 256,0 0-96,0 0-160,0 0 192,0 0-128,0 0 160,0 0-96,0 0 64,0 31-32,0-2 96,30-29-64,-30 31 32,0-31 0,32 32-96,-32-32 64,32 31-64,-32-31 32,32 31-32,-32-31 33,32 32-1,-32-32 0,29 0 64,-29 0-32,32 31 0,-32-31-32,0 0 160,32 32-128,-32-32 96,32 31-96,-32-31 0,29 32 96,-29-32-95,32 31-1,-32-31-64,0 0 96,32 31-96,-32-31 64,0 32-96,0-32 64,32 0-32,-32 0 32,0 31 0,0-31 0,0 0 96,0 32-64,0-32-32,0 31-32,0-31 32,32 31-32,-32-31 0,0 32 0,0-32 32,0 0 32,0 0-96,0 0 64,0 0-32,0 0 32,0 0-64,0 31 64,0-31-32,0 0 0,0 32 64,0-32-64,0 0 0,0 31 0,0-31 0,0 0-96,0 0 128,0 0-32,0 0 0,0 0 0,0 32 0,0-32 0,0 0-32,0 0 32,0 0-32,0 31 96,0-31-128,0 0 64,0 0 0,0 0-32,0 0 32,0 0-32,0 0 32,0 0-64,0 0 160,0 31-96,0-31 64,0 32-32,0-32-64,0 31 64,0-31-32,29 0 0,-29 0 0,0 0 0,0 0-32,0 0 32,0 0-32,0 0 32,0 0-64,0 0 64,0 0-128,0 0 0,0 0-160,0 0 159,0 0 129,0 0 0,0-31 65,0 31-33,0-32-32,0 1-65,0 0 65,0-1-32,0 32 0,0-31 129,0-1-130,-29 32 130,29-31-97,0 31 32,0-32 0,-32 1-64,32 31 32,0-31-32,0 31 32,-32-32-32,32 32 64,0-31-64,-32-1 64,32 32-64,0 0 0,-32-31 32,32 0-33,0 31 33,-29-32-128,29 32 192,-32-31-192,32 31 96,-32-32-32,32 32 64,0-31-32,-32 31 32,32 0-32,0-32 32,0 32 32,-29 0-64,29-31 32,0 31-96,-32 0 192,32-31-96,0 31 0,0 0-96,-32-32 64,32 32 32,0-31-32,-32 31 64,32-29-64,0 29 64,0 0-32,0 0 0,-32-31-32,32 31 32,0 0 32,0 0-64,0 0 96,0-32-96,0 32 32,0 0-32,-30 0 64,30 0-96,0 0 64,0 0 32,0 0-64,0 0 64,0 0 0,0 0-32,-32 0-32,32 0 64,0 0-96,0 0 96,0 0-32,0 0 32,0 0-32,0 0 32,0 0-64,0 0 32,0 0-96,0 0 0,0 0-32,0 0-32,0 0 128,0 0-33,0 0-31,0 0 96,0 0-160,0 0 192,0 0-32,0 0 128,0 0-96,0 0 32,0 0-31,0 0-1,0-31 0,0 31 0,0 0 64,32 0-32,-32 0 0,0 0 64,30 0-32,-30 0-96,0 0 128,32 0-224,-32 0 192,0 0-64,0 0 32,32 0 32,-32 0 32,0 31-96,32-31-32,-32 0 65,0 32-65,0-32 32,0 0-32,32 0 0,-32 0 32,0 0-32,0 31 96,0-31-96,0 0 32,29 0-64,-29 0 96,0 0-32,0 29-32,0-29 32,0 0 0,0 0 32,0 0 32,0 31-32,0-31-64,0 0 32,32 0-32,-32 0 0,0 0 0,0 32 32,0-32-64,0 0 32,0 0-32,0 0-32,0 0 32,0 0-64,0 0 32,0 0-64,0 0 0,0 0-97,0 0 1,0 0 96,0 0-160,0 0-33,0 0-127,0 0 0,0 0 31,0 0-127,0 0-449,0 0-1410,0 0-3266</inkml:trace>
          <inkml:trace contextRef="#ctx0" brushRef="#br0" timeOffset="3791.5174">1189-1070 800,'0'0'1057,"0"0"-288,0 0-353,0 0-127,0 0 159,0 0 1,0 0 63,0 0 257,0 0-33,0 0 1,0 0-64,0 0-129,0 0-63,0 0-65,0 0-160,0 0 33,0 0-129,0 0-96,0 0 32,0 0-64,0 0 0,0 0-64,0 0 64,0 0 0,0 0 0,0 0 64,0-32-64,0 1 32,0 31-64,0-32 32,0 32 32,29-31 32,-29 0 129,32-1-129,-32 32 32,32-31 32,-32-1-32,0 32 32,32-31-32,0-1-160,-32 1 160,29 31-95,-29-31-1,32-1 32,-32 32-64,32-31 96,-32 31-96,32-32 32,-32 32 0,29-31 64,-29 31 0,32 0-32,-32-31-32,32 31 96,-32-32-64,32 32-32,-32 0 0,32-31-32,-3 31 128,-29-32-64,32 32-32,-32-31 1,32 31 63,-32 0-96,32 0 64,-32-32-32,29 32 32,-29 0 96,0 0 128,32 0-128,-32 0-128,0 0 64,0 0-96,32 0 32,-32 0 1,0 0-33,0 0 32,32 0-64,-32 0 96,0 0-96,0 0 32,32-31 0,-32 31-32,29 0 32,-29 0-33,32 0 33,-32 0-32,0 0 32,0 0-96,0 0 192,0 0-96,32 0 65,-32 0-65,0 0 32,0 0-32,0 0 32,0 0 32,0 0 0,0 0-64,0 0 64,0 0 0,0 0-32,0 0 0,0 0 96,0 0-64,0 0-32,0 0 0,0 0-32,0 0 32,0 0 0,0 0-32,0 0 96,0 0-160,0 0 128,0 0-32,0 0-64,0 0 64,0 31-32,0-31 32,0 0-32,0 32 0,0-32 32,0 0-32,0 0 0,0 31-32,0-31 32,0 32-32,-32-1 64,0 1-96,32-32 64,-29 31 0,29-31 32,0 31-32,-32-31 32,32 0-32,0 0 0,0 0 32,-32 32 0,32-32 0,-32 0-64,32 0 64,-32 31 0,3-31 0,29 0-32,0 0 0,-32 0 0,32 32-32,-32-32 32,32 0 0,-32 0 0,32 31-32,-29-31 32,29 0 32,-32 31 0,32-31 1,-32 0-33,32 32 0,-32-32 64,32 0 0,-32 0-96,32 31 0,-29-31-32,29 32 64,-32-32-65,32 31 33,-32 1 64,32-32-64,0 31 32,-32 0-128,32-31 160,-29 32-64,29-32-64,0 31 160,-32-31-128,32 32 0,-32-1 64,32-31-32,0 31 32,-32-31-32,32 32-32,0-32 64,0 0-32,-32 31-128,32-31 32,0 0 128,0 32-32,-29-32-160,29 31-1,0-31 193,0 0 32,0 0-32,0 0 0,0 0-32,0 0 0,0 0 32,0 0-128,0 0 96,0 0-96,0 0 0,0 0-192,0 0-33,0 0-31,0 0-193,0 0 673,0 0 65,0-31-65,0 31 0,0-32-96,29 1-32,-29 31 96,32-32-96,-32 1 32,32 0 32,-32-1-32,32 1 0,0-1-32,-32 1 64,29 0-64,-29-1 64,32 1-64,-32 31 64,32-32 0,-32 1 32,32-1-128,-3 1 128,-29 0-32,32-1-32,0 32 32,0-31 0,-32 31 32,32-32-64,-3 32 0,3-31 0,-32 31-32,32-31 64,0 31-32,-3-32 0,-29 32 0,32-31 0,-32 31-96,32 0-96,-32 0 160,0 0 32,32 0 96,-32-32-32,0 32 0,0 0-64,32 0 64,-32 0 0,0 0 32,0 0-96,0 0 32,0 0-32,0 0 32,0 0 0,0 0 0,0 0 64,29 0-96,-29 0 32,0 0-64,0 0 64,0 0-32,0 0 32,0 0-64,0 0 32,0 0-32,0 0 32,0 0 64,0 0-96,0 0 64,0 0-64,0 0 32,0 0 0,0 0 97,0 0-33,0 0-32,0 0 128,0 0-96,0 0 128,0 0-32,0 0-64,0 0 0,0 0 0,0 0-64,-29 0-32,29 0 65,-32 32-33,32-32 128,-32 31-64,0 1 96,0-32-160,3 31 64,-3-31-128,32 31 0,-32 1 0,0-32 64,3 31 32,29-31-96,-32 32 64,32-32-32,-32 31 0,32-31 32,-32 31 0,0-31-64,32 32 32,-29-32 0,-3 31 0,32 1 0,-32-1 0,0-31-32,3 32 128,29-1 32,-32-31-96,32 31-32,0-31-64,0 32 64,-32-32-64,32 31 32,-32-31 64,32 32-32,0-32 64,-32 31-32,32-31-192,-29 31 192,29 1 64,0-1-96,-32-31-64,32 0 64,0 32 0,-32-32 64,32 31-64,0-31 32,0 0-64,-32 31 64,32-31-64,0 0 64,0 0-32,0 0-32,0 0-32,0 32 0,0-32 96,0 0-32,0 31 32,-32-31-32,32 32 0,0-32 64,0 0-128,0 31 32,0-31 32,0 0 0,-30 32-64,30-32 96,0 0-64,0 31 32,0-31 0,0 0-32,0 31-32,0-31 32,-32 0 0,32 0-128,0 0 32,0 0-64,0 0 95,0 0-31,0 0 32,0 0 64,0 0 32,0 0 0,0 0-32,0 0 64,0 0-64,0 0 64,0 0-160,0 0 224,0 0-96,0 0-96,0 0 192,0 0-224,0 0 128,0 0-32,0 0 64,0 0-64,0 0 96,0 0-96,0 0-32,0 0-160,0 0-257,0 0 65,0 0-513,0 0-480,0 0-2339</inkml:trace>
        </inkml:traceGroup>
      </inkml:traceGroup>
    </inkml:traceGroup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3:54:05.458"/>
    </inkml:context>
    <inkml:brush xml:id="br0">
      <inkml:brushProperty name="width" value="0.15875" units="cm"/>
      <inkml:brushProperty name="height" value="0.15875" units="cm"/>
      <inkml:brushProperty name="color" value="#FFFF00"/>
      <inkml:brushProperty name="fitToCurve" value="1"/>
    </inkml:brush>
    <inkml:brush xml:id="br1">
      <inkml:brushProperty name="width" value="0.15875" units="cm"/>
      <inkml:brushProperty name="height" value="0.15875" units="cm"/>
      <inkml:brushProperty name="color" value="#C00000"/>
      <inkml:brushProperty name="fitToCurve" value="1"/>
    </inkml:brush>
  </inkml:definitions>
  <inkml:traceGroup>
    <inkml:annotationXML>
      <emma:emma xmlns:emma="http://www.w3.org/2003/04/emma" version="1.0">
        <emma:interpretation id="{0809DC07-483B-4D07-B67C-31273CD4A333}" emma:medium="tactile" emma:mode="ink">
          <msink:context xmlns:msink="http://schemas.microsoft.com/ink/2010/main" type="writingRegion" rotatedBoundingBox="9376,2529 11998,2247 12265,4725 9643,5007"/>
        </emma:interpretation>
      </emma:emma>
    </inkml:annotationXML>
    <inkml:traceGroup>
      <inkml:annotationXML>
        <emma:emma xmlns:emma="http://www.w3.org/2003/04/emma" version="1.0">
          <emma:interpretation id="{71D7C2D4-6B60-4675-A1D2-14B649AB85BF}" emma:medium="tactile" emma:mode="ink">
            <msink:context xmlns:msink="http://schemas.microsoft.com/ink/2010/main" type="paragraph" rotatedBoundingBox="9376,2529 11998,2247 12265,4725 9643,500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B529B33-E286-4DE3-9982-29F9091BDF03}" emma:medium="tactile" emma:mode="ink">
              <msink:context xmlns:msink="http://schemas.microsoft.com/ink/2010/main" type="line" rotatedBoundingBox="9376,2529 11998,2247 12265,4725 9643,5007"/>
            </emma:interpretation>
          </emma:emma>
        </inkml:annotationXML>
        <inkml:traceGroup>
          <inkml:annotationXML>
            <emma:emma xmlns:emma="http://www.w3.org/2003/04/emma" version="1.0">
              <emma:interpretation id="{47CF490A-C78F-436E-B21A-06450FACBE46}" emma:medium="tactile" emma:mode="ink">
                <msink:context xmlns:msink="http://schemas.microsoft.com/ink/2010/main" type="inkWord" rotatedBoundingBox="9376,2529 11998,2247 12265,4725 9643,5007"/>
              </emma:interpretation>
              <emma:one-of disjunction-type="recognition" id="oneOf0">
                <emma:interpretation id="interp0" emma:lang="en-US" emma:confidence="0.5">
                  <emma:literal>a-gad-Baroda-solo-air.</emma:literal>
                </emma:interpretation>
                <emma:interpretation id="interp1" emma:lang="en-US" emma:confidence="0">
                  <emma:literal>a-gad-Baroda-solo-air</emma:literal>
                </emma:interpretation>
                <emma:interpretation id="interp2" emma:lang="en-US" emma:confidence="0">
                  <emma:literal>a-gad-Baroda-solo-air*</emma:literal>
                </emma:interpretation>
                <emma:interpretation id="interp3" emma:lang="en-US" emma:confidence="0">
                  <emma:literal>a-gad-Baroda-solo-ant</emma:literal>
                </emma:interpretation>
                <emma:interpretation id="interp4" emma:lang="en-US" emma:confidence="0">
                  <emma:literal>a-gad-Baroda-solo-auth</emma:literal>
                </emma:interpretation>
              </emma:one-of>
            </emma:emma>
          </inkml:annotationXML>
          <inkml:trace contextRef="#ctx0" brushRef="#br0">1079 91 2594,'0'0'1409,"0"0"-1633,0 0 544,0 0 225,0 0-961,0 0 255,0 0 482,0 0-161,0 32-64,0-32-32,32 31-32,-3 0-32,3 1 0,-32-1 0,32-31-32,0 32 32,-32-32 0,0 0-96,29 0 128,-29 0-256,0 0 224,0 0 704,0 0-127,0 0-33,0 0-255,-29 0 351,29-32-287,-32 32 95,0-31-192,0 31-96,3 0 193,-3-32-1,0 32-352,0 0 160,0 0-32,2 0-32,30 32-96,-32-1-192,32-31 64,0 32-128,0-1 96,0 1 96,0-1 64,32 0-32,-32-31-32,30 32 0,2-32 0,0 0-161,-32 0 97,32 0 96,0 0-64,-32 0 64,29 0-64,-29-32 64,32 32 32,-32-31-32,0 0 128,0-1 64,0 32-32,0-31 161,-32-1-1,3 1-64,-3-1 353,32 32-97,-32 0-192,32 0 97,0 0-321,0 0-64,0 0 0,0 0 96,0 0-96,0 0 0,0 0-128,0 0-193,0 0 321,0 0 64,0 32-64,32 31 0,0-32-160,-3 1 0,3-1-192,-32 0 96,32 1-1,-32-32 65,32 0-32,-32 0 64,0 0-32,0 0-65,0 0-127,0 0 224,0 0 96,0 0 64,-32 0 160,0 0 64,0-32 0,3 1-160,-35 31 65,32-31 31,0 31 96,2-32 224,-2 32-127,32 0-225,0 0-32,0 0 0,0 0-128,0 0 32,0 0 0,0 0-160,0 0-385,0 0-159,0 0 928,0 0 64,32 0-192,30 32-96,-30-32 0,0 31-32,0-31-64,-3 0-96,3 0-64,0 0 96,0 0 192,-32 0 224,0 0-64,0-31 192,0 31 1,0-32-33,0 1-128,0-1 0,-32 32-63,0-31-65,0-1 0,3 1-64,-3 31 160,0-31-128,0 31 0,0 0 32,2-32-32,30 32 32,-32 0-192,32 0 96,0 0 96,0 0-96,0 0 0,0 0-224,0 0-513,0 0 545,0 0 545,0 0-321,0 32 64,0-1-96,0 32-32,0-32 0,0 1-32,0-1-97,32 1-191,-2-1-192,-30-31-1,32 31-96,-32-31 641,32 0-96,-32 0 160,32-31-64,0 31 65,-32-31 63,29-32-32,-29 31 256,0 1 96,-29-1-223,29 32 159,-64-31 32,32 0-223,0 31-129,2 0 256,-2-32-96,0 32 193,32 0-193,-32 0 192,32 0-384,0 0-96,0 0-128,0 0 160,0 32 0,0-1-128,0 32 128,32-32 0,32 32 0,-34-31-160,34-1-65,0 0 129,-35 1 64,3-32 32,32 31-96,-35-31 128,-29 0-64,32 32-128,-32-32 128,0 0 96,0 0 32,0 0 96,0 0 96,0 0 32,0 0-192,-32-32-63,-29 32 63,29-31 256,0 31-288,-29 0 160,29 0 32,-32 0-191,34 31-1,-2 32-32,0-32-64,0 1-32,32 31-129,0-32 33,0 1-128,0-1-96,0 0-129,0 1 65,32-32 31,0 0 193,0 0-96,30-32-33,-30 32-95,0-62 256,0 30 192,-3 1 0,3-32 96,-32 31 0,32 1 384,-32 0 289,0 31-192,-32 0 416,0-32-641,3 32-160,-35 0-192,0 0 128,-30 32 161,33-32 255,-3 31-160,0 0-352,35-31 33,-3 0-65,0 32 64,32-32-193,0 0-31,0 0-416,0 0-33,0 0 417,32 0 128,0 0-192,29 0-161,3 0 33,-3 0-161,3 0 1,-32 0 160,-2 0 223,2-32 65,0 32 96,-32 0 32,0 0 193,0 0 159,0 0 353,0 0-257,0 0-224,-64 0 225,34-31-161,-34 31 128,3-31 1,-3 31 31,32 0-63,0-32-1,3 32-256,29 0-160,-32 0 0,32 0-160,0 0-160,0 0-257,0 0 33,32 0 352,-32 0-1,61 32-159,-29-1 32,32-31 64,-35 0-1,35 0 97,-32 0 96,30 0-32,-62 0 32,32 0-32,-32 0 64,0 0 96,0 0 128,0 0 128,0 0 97,0 0-321,0 0 128,-64 0-64,34 0 161,-2 0 191,0-31 97,32 31-289,0 0-160,0 0-128,0 0-641,0 0 481,0 0-64,32 0 320,0 0-192,30 0 0,2 0-224,-3 0-64,3 0-1,-32 0-95,29 0 128,3 0 191,-32 0 1,-3-32-96,3 32 224,0-31 0,0 31 32,0-32 160,-32 32 0,0-31 1,0 31 351,0 0 33,0 0-193,0 0 64,0 0-448,-32 0-32,0 0 64,0 31 97,0 1 31,3-1-288,-3-31 192,32 32-256,0-1-33,0-31-159,0 31-64,0-31 63,32 32 1,-3-32 31,3 0 1,0 0 128,0 0-128,0 0 255,-3-32 97,3 1 97,0 0-97,-32-1 32,32 1-32,-32 31 224,0 0 96,0 0-160,0 0-128,-64 0-32,32 0 160,-61 31-160,29 32 65,3 0 31,-3 31 64,3-31-128,-3 0-64,32-32 0,3 32-128,-3-32-65,0 1-127,0-1 192,32-31-353,0 32-768,0-32-224,0 0 1024,0 0 289,64-32 0,-32-31 0,-3 1 128,35-1 96,-32 31 128,-32-30 224,29 30 225,-29 1 576,0 31-64,0 0-609,0 0-319,-29 0-193,-35 0 128,32 0 32,-29 0 64,-3 31-64,2-31 0,30 32-95,-32-32 31,35 0-96,29 31 32,-32-31-32,32 0-96,0 0-97,0 0-415,0 0 223,0 0 161,0 31 64,0-31 32,32 0 0,-32 0 96,29 0-32,-29 0 160,0 0 64,0 0 256,0 0 257,0 0-193,0 0-351,-29 0 63,-3 0-160,-32 0 160,3 32 32,-3-32-128,32 31 32,-29-31-128,29 32 32,0-1-32,0-31 0,3 31-32,29-31-128,0 0-320,0 0-225,0 0 481,0 0 128,61 0-96,3 0-225,-3-31 129,3 0 32,-3-1-65,35 1 97,-35-1 128,-29 32 96,32-31 0,-34 0 160,-30 31 129,0 0 479,0 0 97,0 0-128,0 0-353,0 0-384,-30 0 32,-34 0-128,3 31 96,-3 0 96,0 1 32,35-1-128,-35 32 32,32-32-32,0-31 0,3 32-96,29-32-224,0 0-161,0 0-127,0 0 288,0 0 191,29 0 129,3 0 65,32 0-130,-3-32 33,3 1 0,-32 0 32,29 31-32,-29-32 32,-32 32 32,32-31 193,-32 31 191,0 0 97,0 0-65,0 0-192,-32 0-288,0 0 96,3 0 32,-35 31-64,0 1 64,3-32-64,29 31 33,-32 0-65,35 1-33,29-32 1,-32 31-160,32-31-256,0 0-33,0 0 161,0 0 0,32 0-1,29 0 161,-29 0-64,32 0 32,-3-31 64,-29-1 128,32 32-32,-35-31 64,3 0 0,-32 31 96,0 0 96,0-32 289,0 32-1,0 0-95,0 0-321,0 0 0,-61 0 32,29 32 0,-32-1-32,3 0 0,29 1 96,-32-1-192,32-31 96,3 32-128,29-1-64,0 1-32,-32-32-128,32 28-64,0-28-97,0 0 161,0 0 128,32 0 128,-3 0-96,3 0 32,32 0 32,-32 0 0,-3-28 0,35 28 32,-32-32 32,0 1-32,-3-1 32,-29 32 96,0 0 128,0 0 96,0 0 1,0 0-225,0 0-224,-29 0 64,-35 0-96,0 0 96,3 0 32,-3 0-32,3 32-33,29-1 33,-32-31-64,3 32 32,29-4 128,0 4-128,0-1-96,-29-31-160,61 32 288,-32-32-96,32 0-385,0 0-95,0 0 63,0 0 161,0 0 192,32 0 192,0 0-64,29 0 31,-29 0-127,32 0 0,-35-32-96,3 1 128,0 31 64,0-32 32,-32 32 128,0 0 192,0 0 545,0 0-128,0 0 31,0 0-544,-32 0 33,0 0 95,0 0-128,3 0 0,-3 0 0,0 0-95,0 0-97,32 0 32,-32 0-64,32 0 64,0 0-353,0 0-159,0 0 256,32 0 224,0 0-32,0 0-129,29 0 65,3-28-128,-3 28 96,3-32-96,0 32 128,-3-31-32,3 31 96,-3-32 96,-29 1-96,0-1 128,0 32-64,-32 0 96,0-31 96,0 31 128,0 0 97,0 0-161,0 0-736,0 0 736,-32 31-224,-32 32 0,35-31 32,-35 31-128,32-3-32,0 3 256,3-1-192,-3-30 0,32-1-128,-32-31 0,32 0-256,0 32 63,0-32-511,0 0 543,32 0 129,0 0-32,-3-32 32,35 1 128,-32-32 0,0 32 64,-3-1 96,3 1-32,-32-1 128,0 32 321,0 0 352,0 0-1410,0 0 1058,-32 32-417,3-1-96,-35 63-32,32-31 64,-29 0-64,29 0 64,-32 0-32,32-32-64,32 1 32,0-32-192,0 0-481,0 0-736,0 0 1281,0 0 96,32-32 160,0 1-32,32-32-64,-3 0 64,3 32-32,-32-32-32,29 31 0,-29 1 32,-32 31 32,0-31 321,0 31 191,0 0-256,0 0-320,0 0-32,-32 0 0,-29 31-64,-3 0 64,0 1 193,3 31-1,29-32 160,-32 32 65,35-32-65,-3 32-224,32-63-128,0 32-288,0-32-161,0 0 385,0 0-32,61 0 32,-29-32-64,32 1 0,29-32 32,-29 0 96,-3 0 0,35 0 128,-66 32-128,2 0 0,-32-1 256,32 32 321,-32 0-257,-32 0-160,0 32 0,-30 30-128,-2 1 0,-29 0 96,29 31-31,3-31-1,-3 0 64,32-32-128,3 32-32,-3-31 0,32-32-192,0 31-225,0-31-255,0 0 319,0 0 481,32 0-96,29-63-128,3 32 64,-3-32 32,3 0 0,-32 0 32,29 32 64,-29-32 0,0 32-31,-32-1 159,0 1 64,0 31 0,0-32-128,0 32-160,-64 0-32,3 0 96,-3 63-31,-29-31 127,29 30 96,32-30 128,-29 31-31,61-32-225,-32 1-224,32-32-65,0 31-127,0-31 32,32 0 128,29 0 64,3-31-160,29-1-65,-29 1 1,0-32 224,-3 31 0,3-30 96,-2-1 0,-30 31-32,0 1 32,0 0 0,-32-1 128,0 32 0,0 0 129,0 0-321,-32 0-321,-32 0 97,-30 63 192,30-32 192,3 32 128,-3-31-64,32 30-256,3-30 32,29-32-160,0 31-288,0-31-161,0 0 481,29 0 160,3-31-224,32-32 0,29 32 31,-29-32 129,-2-31 0,2 31 128,29 3 225,-29-35-65,-3 1-96,-29 31-128,0 0 96,-32 32-32,0 0 128,0 31 32,0-32 1,-32 32-161,-32 0-96,3 0 160,-3 0 0,-29 0-32,29 0 64,2 32 96,-2-1-159,35-31-97,-35 0-32,32 0-33,0 31 97,3-31-96,-3 0-64,32 0 96,-32 32-64,32-32-96,-32 0 96,32 0-256,-32 31 31,32-31 65,-29 32 128,29-32 64,-32 31 0,32-31 96,0 0-32,-32 31 64,32-31-128,-32 0 128,32 0-64,0 32 0,-29-32-32,29 0 96,0 0-64,0 0 160,-32 0-64,32 0-32,0 0-32,0 0-32,0 0 64,0 31 0,-32-31-32,32 0-32,0 0-32,-32 0 32,32 0-64,0 0 160,0 0-192,0 0 160,0 0-192,0 0 96,0 0-160,0 0-32,0 0 96,0 0 32,0 0 96,0 0 32,0 0 64,0 0 64,0 0-32,0 0-32,0 0-32,0 0-64,0 0 64,0 0-160,0 0 32,0 0 96,-32 0-64,32 0 32,0 0 32,0 0-96,0 0 32,0 32 64,0-32 64,0 0-128,32 0 64,-32 0-64,32 31 64,-32-31-64,32 0 64,0 0-64,-3 0 32,-29 0 0,32-31 0,0 31 32,0-32-64,-3 1 96,3 31-128,0-32 96,0 32-64,0-31 0,-32 31 64,29-31-32,3-1 0,-32 32-32,0-31 64,32 31-32,-32-32 128,0 32 64,0 0 33,0 0-97,0 0-160,-32 0-32,0 0 32,3 0 32,-3 0 128,0 0-32,-32 32 32,35-32-96,-3 31 0,0 1-32,0-32-32,3 31 96,-35 0-128,64-31 32,-32 32 0,0-1-64,3-31 64,29 32 32,0-32-32,-32 31 0,32-31-96,0 0-97,0 0-63,0 0-32,0 0 160,0 0 160,0 0 0,32 32 32,-32-32-128,61 0 96,-29 0-129,0 0 1,29 0 0,-29 0 64,0 0 32,29-32 0,-29 1 32,0-1 0,-32 32-64,32-31 0,-32 31 32,0 0 64,0 0 96,0 0 128,0 0 1,-32 0-129,0 0 64,0 0-32,3 0 96,-3 0 33,0 31-289,0-31 0,3 32-32,-3-32 64,0 31-64,32-31-65,0 0 97,0 32-352,0-32 160,0 0 96,0 0 64,32 0 0,0 0-32,29-32 64,-29 1-64,29-1 64,3 1-32,-32-1 32,29-30-32,-29 30 0,0 1 32,0-1 0,-32 1-32,0 31 64,0-31 64,0 31 32,0 0 96,0 0-96,0 0-32,0 0-32,0 0 64,0 0 1,0 0-97,0-32-64,-32 32 64,32 0 0,0 0-64,0 0 64,0 0-32,0 0 32,-32 0 0,32 0 32,0 0 64,0 0-32,0 0 96,0 0 32,-32-31 33,32 31-193,0 0 32,-29 0-32,29 0-32,0 0 32,-32 0-96,32 0-64,0 0 32,-32 0 64,32 0 0,0 0 32,-32-32-32,32 32 0,0 0 0,0 0 32,-32 0-64,32-31 64,0 31-32,0 0-32,0 0 96,0 0-160,0 0 96,0-32-64,-29 32 32,29 0 32,0 0-32,-32 0 32,32-31 0,0 31 32,0 0-32,-32 0 32,32 0-32,0-31 0,0 31 64,0 0 0,-32 0-32,32 0 0,0 0 0,0 0 64,0 0 0,-29 0-32,29 0 96,0 0-128,0 0 0,0-32 0,0 32-64,0 0 32,-32 0-32,32 0 0,0 0-32,0 0-64,0 0 64,0 0 64,-32 0-32,32 0 32,0 0 0,0 0 0,0 0-32,0 0-128,-32 0 128,32 0-32,0-31 0,0 31-65,0 0 129,0-32-32,0 32-96,0-31 96,0 31 0,0 0 32,0 0 0,0 0-32,0 0 0,0 0 32,32-31-32,-32 31 0,0 0-32,32 0 64,-32 0 64,32 0-64,-3 0 32,-29 0 0,32 0-32,0 0 64,0 0-32,-32 0-64,29 0 64,-29 0 64,32 0-32,0 0-32,-32 0-64,32 0 97,-32 0-98,0 0 1,32 0 161,-32 0-33,0 31-64,29-31-64,-29 0-32,0 0 64,0 0 128,0 31-160,32-31 128,-32 0 32,0 32-96,0-32-64,0 0 32,32 31 32,-32-31-32,0 0 64,0 32-64,0-32 0,0 0-32,0 0 64,0 0-64,0 0 0,0 0 96,0 0-32,0 0 96,0 0-64,0 0-32,0 0-64,0 0 64,0 0-64,0 0-32,0 0-64,-32 0 128,32-32 0,-32 32 0,3 0 32,-3 0-64,32-31 160,-32 31-256,0 0 160,32-32-32,-32 32 96,32 0-96,-29 0 0,29 0 32,0 0-64,0 0 128,-32 0-128,32 0 32,0 0 0,0 0 32,-32 0-32,32 0 64,0 0-96,-32 0 64,32 0 32,-29 0-128,29 0 96,0 0-64,-32 0 64,32 0-64,-32 0 0,32 0 0,0 0 0,-32 32 64,32-32-32,0 31 32,0-31-64,0 0 32,0 0-64,0 32 32,0-32-64,0 0 96,0 31-32,0-31 0,0 31 0,0-31-32,0 0 0,0 32 32,0-32 32,0 0-32,32 0 32,-32 31 0,32-31 32,-32 0-64,0 0 64,32 0 0,-32 0-64,0 0 64,29 0-64,-29 0 32,32 0-64,-32 0 32,32 0 0,-32 0-64,32-31 96,-32 31 0,29-32 64,-29 32-128,32 0 128,-32 0-128,0 0 64,0-31 0,32 31-32,-32 0 128,32 0-96,-32 0 32,32 0-64,-3 0 64,3-31-64,0 31 32,-32 0 0,32 0-96,0 0 64,-3 0 0,3 0-1,0 31-127,0-31 96,-32 31 96,30-31-32,2 32-32,-32-1 64,0 1 96,32-1-256,-32-31-32,0 32 32,0-32-64,0 0 192,0 31-96,0-31 128,0 0-64,0 0 32,0 31 32,-32-31 0,32 0-64,0 0 64,0 0-64,-32 0 0,32 32-128,0-32 31,-30 31 129,-2 1-32,0-1 64,0 32-160,3 0 224,-35 0 1,32-3-33,0 3 128,3-32-160,-3 32-64,0 0-64,0-32 128,32 0-128,-32 1-32,32-1-129,0 1 65,0-32-224,0 0-417,0 0-256,0 0 224,0 0 929,0 0 0,32 0 0,-32-32-32,32 32 32,0-31 0,0-1 65,-3 1-129,3 31 32,-32-31 0,32 31 96,-32 0 128,0 0 96,0 0 225,0 0-577,0 0 608,-32 0-415,32 31-65,-32 0-32,32-31 64,-29 0-160,29 32 96,0-32-32,-32 31 96,32-31 0,-32 32 1,32-1 95,-32-31-192,32 32 32,0-32-128,-32 31-64,32-31 0,0 0-64,0 0-65,0 0-95,0 0 64,0 0-193,0 0 449,0 0 96,0 0 1,0 0-33,32 0-64,-32-31 32,0 31-32,32-32 32,-32 32 0,0 0 64,0 0-64,0 0 160,0 0-64,0 32 0,-32-32 64,32 31 65,-32 0 95,3-31-224,29 32 64,-32-32-96,32 31-128,-32-31 64,32 0-32,0 32 32,-32-32-32,32 0 0,0 0-64,0 0-128,0 0 32,0 0 0,0 0-641,0 0 225,0 0 447,32 0 322,-32-32-161,32 1 0,0-1 32,-3 32-64,-29-31 32,32 0-64,-32 31 64,32-32-32,-32 32 96,0 0 32,0 0 64,0 0 129,0 0-33,0 0-384,0 0 352,-32 0-192,0 32-32,3-1 128,-3 0-64,0 1 96,0-32-127,3 31-65,-3-31 32,0 32-64,32-32 64,-32 0-32,32 0-65,0 31 1,-32-31-32,32 0-96,0 31-160,0-31-97,0 0-95,0 0 95,0 0 353,0 0 96,32 0-96,-32-31 64,32 31-160,0-31 128,0 31 32,-3-32 32,-29 32-32,32-31 32,-32 31 32,0 0 64,0 0 352,0 0 193,0 0 0,0 0-225,0 0-224,0 0 0,0 0-127,-32 0-1,32 31-64,-29-31 0,29 0-32,0 0-65,0 0-127,0 0-32,0 0-192,0 0-33,0 0 289,0 0 160,0 0 128,29 0-160,3-31 128,0 31-128,0-32 128,-3-30-128,3 30 128,0 1-128,0-1 64,0 1 64,29-1-64,-29 1-64,0-32 128,0 32-32,-3-1-32,-29-30 32,32 30-64,-32 1 64,0 31-32,0 0 64,0-32 192,0 32-128,0 0-95,0 0-33,0-28 64,0 28-96,-32 0 32,32 0 32,-29 0-32,29-32-64,-32 32 256,32 0-128,-32 0-96,32 0 128,0 0-64,-32 0 64,32 0-224,0 0 128,-32 0 32,32 0-64,-29 0 32,-3 0 0,32 0 32,-32 0-32,32 0 0,-32 0 64,0 0-192,32 0 288,0 0-160,0 0 64,-29 0-32,29 0 0,0 0 0,0 0 96,-32 0-32,32 0 64,0 0-128,-32 0-32,32 0 0,0 0 0,-32 0 33,32 0-66,0 0 98,0 0-97,0 0 96,-29 0-64,29 0-32,0 0 64,-32 0 0,32 0 64,-32 0-96,32 32-32,0-32 64,0 0 0,-32 0-64,32 0 32,0 0 32,0 0-32,0 0 32,0 0-32,-32 0 64,32 0-64,0 0 32,0 0-32,0 0 0,0 0-32,0 0 0,0 0-96,0 0 64,0 0 32,0 0-32,-29 0 96,29 0-64,0 0 64,0 0-64,0 0 96,0 0-64,-32 0 0,32 0 96,0 0-32,-32 0-32,32 0 0,0 0 0,0 0-32,-32 0 32,32 0-32,0 0 0,0 0 0,0 0 0,-32 0-32,32 0 0,0 0 32,-29 28-32,29-28 64,0 0 32,-32 0 32,32 0-64,0 32-32,0-32 96,0 0 0,0 31-64,-32-31-64,32 0 64,0 0-64,0 0-64,0 32 64,0-32 32,0 0 0,0 0 0,0 0 0,0 0 0,0 0 0,0 31-32,0-31 64,0 0-64,0 0 32,0 0-32,0 0 32,0 0-32,0 0 0,0 0 32,0 0-96,0 0 96,0 0-32,0 0 0,0 0-128,0 0 128,0 0 64,0 0-32,0 0 0,0 0-32,0 0 32,0 0-64,0-31 64,0 31-97,0 0 1,0-32 0,0 32 32,0-31-32,32-1 64,-32 32 64,0-28-64,32-4 64,-32 32-96,29-31 64,-29 31-64,32-32 0,-32 1 0,32 31 64,-32 0-32,0-32 0,32 32 32,-32-31-96,0 31 32,32 0 64,-32 0 0,0-31-32,0 31 64,29 0-32,-29 0 0,32 0-64,-32 0 0,0-32-1,0 32-95,0 0 256,32 0 65,-32 0-97,0 0 64,32 0-128,-32 0 96,32 0-96,-32 0 96,29 0-160,-29 0 128,32 0-32,0 0-32,-32 0 0,32 0 32,-32 0-32,29 0 32,-29 0 0,0 0 0,32 32 64,-32-32-32,32 0 0,-32 0-64,0 31 64,32-31-64,-32 0 64,32 0-32,-32 0-32,29 0 32,-29 0-32,32 31 0,0-31-32,-32 0 0,32 0-64,0 0 64,-3 0 0,3 0 64,-32 0-32,32 0 32,0-31 0,-32 31-64,30 0 32,-30 0-64,0 0-32,0 0-96,0 0 64,0 0 288,0 31-160,0-31 64,0 32-224,0-32 192,0 31-160,0 1 352,0-1-64,0 1-64,0-32-32,0 28 0,0 4 65,-30-1-97,30 1 160,0-1-160,-32 32 0,32-32-96,0 1 96,0-32-64,0 31 96,0 0-96,0 1 64,0-1 32,0 1 0,0-1 32,-32-31-64,32 32 160,0-1-128,0 0-32,0 1-32,-32-1 32,32 1 0,0-1 32,0 0 0,0 1-64,0-32 65,0 31-65,0-31 0,0 0 0,0 32 32,0-32-64,0 31 64,0 1 0,0-32-96,0 31 128,0-31-193,0 31 162,0-31-130,0 0 1,0 0 0,0 0-128,0 0-128,0 0-65,0 0 193,0 0 32,0 0 288,0-31-64,32 0-64,-32-1 32,0 1-96,32-32 32,-32 31-64,0-30 0,32 30-33,-32-31-31,30 32 64,-30-32 64,0 32 32,32-1 32,-32 32-64,0 0 96,0 0 32,0 0-128,0 0 256,0 0 129,0 0-65,0 32-96,0-1-32,0 1 32,0 30 0,0-30 33,32 31-33,-32-32 0,0 32-32,0-32-32,32 1-96,-32-32 32,0 0-32,0 0-64,0 0 0,0 0-32,0 0-64,0 0-225,0 0 129,0 0 0,32 0 416,-32 0-128,0-32-64,29 1-64,-29-32 0,32 32 128,-32-1-64,0 1 128,32 31-64,-32 0 32,0 0 32,0 0 96,0 0 129,0 0-610,0 0 385,0 0 289,0 31-289,-32 32 64,32 0 0,-32-32-96,32 32-32,0-31-64,0-32 64,0 0-128,0 31-64,0-31-32,0 0 32,0 0-257,0 0 193,0 0 0,0 0 192,0-31-64,32-1-161,0 1-127,0-32 256,-32 0 32,29 0 96,-29 0 0,0 1 32,0 62 96,0-32 353,0 32 31,0 0-64,0 0-255,0 0-193,-61 32 64,29-1-32,0 0 192,3 32-64,-3 0 128,32-32-192,-32 32-64,32-31-32,0 31 32,0-63-64,0 31-64,0 0-32,0-31-96,0 0-32,0 0 128,32 0 64,0 0-32,-32-31-1,29 0 1,-29-1 32,32-31-32,-32 32-64,0-1 64,0 1 0,0 0 96,0-1 0,-32 1 192,32-1-32,-29 32 64,29 0 129,0 0-33,0 0 0,-32 0-320,32 0 96,-32 0-64,32 32 0,-32-1 1,32 1-1,0-1 0,0 0-32,0 32 0,0-31-64,0-32 31,0 31-191,0-31 96,0 0-64,0 0 128,0 0-96,32 0 160,-32 0-32,32 0-32,0 0 64,-3-31-64,3-1 64,-32 1-96,32-1 128,0-30-97,-32 30 98,0 1-33,0-1 0,0 1 0,0 0 160,0 31 128,0 0 0,0 0 0,0 0-63,0 0-97,-32 31-32,0 0 64,32 1 0,-32 31-32,32-32-96,0 32-32,0-32 0,0 1 0,0-1-32,0 1 0,0-32-64,0 0-64,0 31-128,0-31 32,0 0 31,0 0 161,32 0-288,-32 0 96,32-31 31,0-1 129,-3-31-32,-29 32 96,32-32-32,-32 0-32,32 32 96,-32-32 0,0 63 96,0-31 64,0 31 65,0 0-1,0 0-64,0 0-288,-32 0 64,0 0 96,3 31 0,-3 0 96,0 32 0,0-31 96,3-1-128,29 32 97,0-32-129,0 1-96,0-1 32,0 1-32,0-32-1,0 0-31,29 0-96,-29 0 32,32 0 32,0 0 32,0 0-32,-32 0 0,29-32 64,3 1 0,0-32 32,-32 31 32,32 1-64,-32-32 128,0 32-128,0-1 192,0 1-64,-32 0 128,0 31 0,32 0-63,-32 0-97,3 0 0,-3 0 32,32 0 32,-32 31 0,0 0-64,32 1-32,-29 31 64,29-32-192,0 0 96,0 1-32,0-1 0,0-31 32,0 32 32,0-1-160,0 1 96,0-32-128,0 0 64,0 0-128,0 0-33,0 0-95,0 0 160,29 0 192,-29-32-64,32 1 32,-32-32 0,32 31-64,0-30 64,-32 30-65,0 1 65,0-1 0,0 32 96,0 0-32,0 0 97,0 0-1,0 0-96,-32 0-96,0 32 96,0 31 32,3-32 96,29 0-32,-32 32-32,0-31 32,32-1-64,0 1 64,0-1-63,0 0-33,0 1-32,0-1 0,0 1-32,32-32-129,0 0 129,-32 0-96,29 0 96,-29 0-96,32 0 32,-32 0-96,32 0 0,0 0 128,-32-32 32,29 1 32,-29-1 0,0 1 32,32-32-32,-32 32 32,0-1-32,0 1 160,0-1-96,0 32 64,0 0 32,0-31-32,0 31-64,-32 0-160,32 0-64,-29 0 64,-3 31 96,0 1 32,0-1-32,32 32 0,0-31-160,0-1 96,0-31-193,0 31-95,0-31 0,0 0 224,0 0 64,32-31 128,-32 0-64,32-1 0,0 1 64,-3-32-32,3 0 32,0 0-64,-32 0 96,32 1-128,0-33 32,-32 32-96,0 32 96,0-32-32,0 32 32,0 31 32,0-32 0,0 32 64,0 0-64,0 0 96,0 0 64,0 0-32,0 0-31,0 0 31,0 0-192,0 0-128,0 0 63,0 0 65,0 0 128,29 0-128,-29 32 32,0-32-128,32 31 64,0-31 32,0 0 64,-32 0 0,32 32-64,-3-32 32,35 0-32,-32 31 0,-3-31-128,3 31 64,-32-31-32,0 32 192,32-32-128,-32 0 224,0 0 64,0 0-128,0 31 32,0-31-256,0 0 385,0 0-33,0 32 0,0-1 0,0 1-352,0 30 352,32-30-224,-32-1 64,0 1-32,32-1 64,-32 0-128,29 1-32,-29-1 128,0-31-64,32 32 64,-32-1-96,0-31 64,0 32-64,32-32 0,-32 0 96,0 0-31,0 0-98,0 0-63,0 0 0,0 0 64,0 0-96,0 0 224,0 0 128,0-32-224,-32 1 64,0-32-96,32 31 32,-29 32 64,29-31 32,0 31-32,0 0 32,0 0-32,0 0-64,0 0 128,0 0-64,0 0 161,0 0-193,-32 0-96,32 31 31,0 1 98,0 31-1,0-32-64,0 1 32,0-1-33,0 0-31,0-31-128,0 0 0,0 0 64,0 0-128,0 0 64,0 0-65,0 0 257,0 0-32,0-31 32,0 0-64,0-32 64,0 0 0,-32 31 32,0-30-32,0 30 192,3-31 161,29 63-65,-32-31-64,32 31-96,0 0-32,0 0-32,0 0 65,0 0-1,0 0-128,0 0-32,0 31-193,0 1 161,0-1-32,0 1 0,0-1 32,0 0 32,0 1-288,0-32 192,32 31-32,-32-31-1,0 0-63,0 0-64,0 0 160,0 0-96,29 0-1,-29 0 97,0 0 128,0 0 96,0-31-64,0 31 32,0-32-64,-29 1 32,29 0-32,-32-1 65,0 32-33,32-31 160,-32 31-32,32 0-64,0 0-32,0 0 160,0 0-64,0 0-128,0 0 0,0 31-32,0 1 65,0-1-33,0 32 0,32-32-32,0 1-32,0-1 32,-32 1-64,29-32 31,-29 0-31,0 0-96,0 0-32,0 0 96,0 0-64,0 0-64,0 0 31,0 0-31,0 0 224,0 0-96,0-32 64,0 1-32,0-32 32,-29 31 0,-3-30 128,0 30 32,32 32 257,-32-31 159,32 31-31,0 0-65,0 0-448,0 0 224,0 0-96,0 31 32,0 1-95,0-1-1,0 32-64,32 0 128,-32-32-128,32 1-32,0 30-64,-32-62 64,29 32-97,-29-32-127,32 0-32,-32 0 96,0 0 0,32 0-1,-32 0 33,0-32 64,32 1-32,-32 0 96,0-1 0,0 1 0,0-32 32,0 31 0,0 1 64,0 31 0,0 0 32,-32-31-32,32 31 0,0 0 128,0 0 129,0 0-225,0 0-32,0 0-32,0 31-32,0 32 0,0-32 0,0 1 0,32 31-96,-32-32 64,32-31-64,-32 31-96,29-31-33,-29 0 97,0 32-64,0-32 64,0 0 0,0 0 96,0 0 0,0 0-128,0 0 128,0 0 32,0 0 32,0-32 32,0 1 96,0 0 0,0-1 0,0 1 64,0-1-32,0 1 1,0 31-97,0 0 160,0 0-96,0 0-64,0 0-288,0 0 192,0 0 0,0 31 0,0 1 192,0 31-160,0-1-32,32 1-32,-32-31 96,32-1-96,-32-31-32,32 31-128,-32-31-32,0 0 160,30 0-128,-30 0 31,0 0-31,0-31 160,32 0 0,-32-32 32,0 0-160,0 0-32,-32 32 128,32-32-128,-30 0 31,-34 32 161,32-1-64,3-31 128,-3 63-32,32-31 1,-32 31 31,0-31-96,32 31 64,0 0 96,0 0-224,0 0 64,0 0 32,0 0-32,0 0 0,0 0-97,-32 0-159,32 0 96,0 31 32,0 32 32,0-32-225,0 1 65,0-1 32,0 0-225,0-31 33,32 32 0,-32-32 191,0 0 225,32 0-32,-32-32 128,0 1-64,0 0 32,0-1 32,0 1 161,0-32-33,-32 32-64,0-1-64,3 1 320,-3 31-288,32-32 97,-32 32 63,32 0-192,-32 0 32,32 0-64,0 0-32,0 0-128,0 0-257,0 0 33,0 0 64,0 0 64,0 0-1,0 0 97,0 0-352,0 0 128,0 0 384,32 0 352,0 0-32,0 32-128,29-1-63,3-31-129,-32 32 96,29-32-64,3 31 160,-2-31-128,-30 0-64,0 0-32,0 0 96,-3 0-96,3 0 64,0 0 161,0 0-1,-32 0 96,0 0 0,0 0-31,0 0-129,0 0-32,0 0 64,0 0-64,0 0 225,0 0-129,0 0-256,0 0 32,0 0 288,-32 0-288,0 0 32,0-31 0,-29-1 0,29 32 64,0 0 64,32 0-64,-32 0-64,32 0 0,0 0-64,0 0 0,0 0 96,0 0-320,0 0 32,0 0 96,0 0 448,32 0-256,0 32-32,0-1-32,29 0-96,-29-31 64,0 0-96,-32 32 0,32-32-96,-32 0-33,0 0-95,0 0 576,0 0 1,0 0-33,0-32-128,0 1 32,-32 0-64,0-1 64,0 1 64,3-1-32,-3 32 0,32 0-31,0-31 159,0 31-224,0 0 32,0 0-128,0 0 0,0 0 0,0 0-129,0 0-95,0 0-128,0 0 384,0 31 32,32 1-64,-3-1-96,3 1-193,0-1 129,0-31 64,0 31 64,-32-31-96,29 0 160,-29 0-97,0 0 1,0 0 0,0 0 96,0 0 32,0 0 96,0 0-96,0-31 96,-29 31 0,-3-31 33,32-1-1,-32 1 32,0-1 96,0 32 64,3-31 1,29 31-257,0 0 0,0 0-64,0 0 32,-32 0-96,32 0 128,0 0 0,0 0-224,0 0 96,0 0 0,32 31 128,-3 1-64,3-1-64,0 1 32,32-1-32,-35-31-97,3 31 129,0-31-192,0 0 160,-32 0 64,0 0-32,0 0-128,0 0 32,0 0-128,0 0 31,0 0 129,0 0 224,0 0-128,0 0 128,0 0-31,0 0 63,-32 0 128,0 0-64,32-31-32,-32 0-31,3-1-65,-3 32 64,32 0 0,0-31-64,-32 31 96,32 0-128,0 0 64,0 0-192,0 0-32,0 0-64,0 0 128,32 31 32,0 1-32,-3-1 0,3 0-160,0 1 64,-32-32-97,32 31 1,-32-31 160,0 0-64,0 0 96,0 0 0,0 0 64,0 0 64,0 0 224,0 0-63,0 0-161,-32-31 32,0 31-64,0-32 32,3 1-64,-35 31 160,32-31-32,0 31 289,3-32-129,-3 32 97,0 0-225,0 0-64,0 0-96,32 0-128,-30 0 128,-2 0-224,32 0 160,-32 0-32,0-31-33,3 31-159,29 0 288,-32 0-32,32 0 32,0 0 0,0-32-32,0 32 32,0 0-128,0 0 64,0 0-128,0 0 128,0 0-256,0 0 128,0 0 128,0 0-97,0 0-127,0 0 64,0 0 160,61 32 64,-29-32-32,32 31-128,-2 1 0,2-32 32,-3 0-32,-29 0 31,0 0 97,-32 0-32,32 0 97,-32 0-33,32 0 0,-32 0 32,29 0 0,-29 0-160,0 0 32,0 0 128,0 0 32,0 0 32,0 0 96,0 0-64,0 0 96,0 0 1,0 0-129,0 0-64,0 0 128,0 0-64,0 0-224,0 0 96,0 0 0,0 0-32,0 0-32,0 0 32,0 0-128,0 0 192,0 0-64,0 0 32,0 0 32,0 0-32,0 0 0,0 0 0,0 0 0,0 0 32,-29 0-32,29 0-64,0 0 64,-32 0 32,32 0 0,0 0 64,0 0 0,0 0-64,0 0-64,-32 0 160,32 0-224,0 0 32,-32 0 64,32 0 0,-32 0 32,32-32-96,-29 32-64,29 0 0,0 0-32,-32-31 31,0 31 97,0-32 32,0 1 0,2 31 32,-34-32 0,32 32 1,-29-31 127,29 31 128,0 0-256,32 0-64,0 0-64,0 0-32,-32 0-64,32 0-129,0 0 161,0 0 32,0-31 96,32-1-64,-32 1 0,32-1-32,0 1 128,29 0 0,-29-1 0,32 1 64,-34-1-128,34 4 64,-32 28-32,0-32-32,-3 32 32,3 0 96,0 0 0,-32-31 64,32 31-64,-32 0 64,32 0-64,-32-32-32,29 32 96,-29 0-96,0 0 0,0 0-32,0 0 32,0 0 32,0 0-64,0 0 32,0 0-64,0 0 0,0 0-192,0 0-288,0 0 480,0 0 0,-29 32 96,29-1-96,-32-31 96,0 32-128,-32-4-1,35 4 65,-3-1-32,-32 1-192,32-1 0,-30 32-160,30-32-129,-29 1 225,29-1-32,32-31-225,0 0-736,0 0-449,0 0 385,0 0 1313,32 0-32,29-31 96,-29-1-64,30-31 32,-30 32 0,32 0 32,-3-1 32,-29 1 160,0-1 481,0 32-257,-32-28-159,0 28 319,0 0 385,0 0-288,0 0 95,0 0-800,0 0 769,0 28-833,-32-28 609,0 32-193,-29-1-96,29 1 33,0-1-225,0-31 64,32 31-192,-32-31 64,32 0-161,0 0-287,0 0-96,0 0-706,0 0 1154,0 0 160,32 0 0,0 0-96,32-31-32,-35 31-64,3-31 64,0-1 64,32 32 0,-35-31 32,-29 31 0,0-32 192,0 32 129,0 0 287,0 0 129,0 0-32,0 0-449,0 0-64,0 0 0,0 0-256,-29 32-96,-3-32 96,0 31 32,-32 1 32,35-32-192,29 31 96,-32-31 0,32 31-160,0-31-321,0 0-63,0 0-1,0 0 193,0 0 288,32 0 32,-3 0 31,3 0-31,0 0 96,0-31 0,0 31 32,29 0 32,-61-31 161,32 31-1,-32 0 96,0 0 129,0 0 63,0 0-31,0 0 191,0 0-255,0 0-353,0 0 192,0 0-192,-32 31-96,0-31 32,-29 31 0,29 1-32,32-1-64,-32-31 0,32 0-96,0 0-353,0 0-224,0 0 257,0 0 31,0 0 353,0 0 128,32 0 0,-32 0 0,32-31-32,0 31 64,-32-32 0,29 32 64,3-31-32,-32 31 129,0-31-1,32 31 64,-32 0 0,0 0 97,0 0-33,0 0-192,0 0-64,0 0 0,0 0-64,0 0-64,0 0 64,0 0 64,0 0-128,0 0 32,0 0 32,0 0 0,0 0-32,0-32 96,0 32-160,0 0 160,0-31 32,32 31-32,-32 0-64,29-32 32,-29 32-32,32 0 64,-32 0-32,0 0 64,32 0-32,-32-28-31,0 28 63,0 0-32,0 0 32,32 0-32,-32-32-32,32 32-32,-32-31-32,0 31 32,0 0 0,0 0 0,29-32 96,-29 32 0,0 0 128,0 0-64,0 0 129,0 0-225,0 0-64,0 0 0,-29 32-64,-3-32-64,0 31 128,0-31 32,0 32-64,-29-4-33,29 4 33,-29-1 32,29 1-224,0-32 0,32 31 32,-32 0-96,0-31-1,32 0-63,-29 32-129,29-32 1,0 0-129,-32 0-95,32 0 383,0 0-287,0 0-193,0 0 737,0 0 32,-32 0 32,32 0 32,-32 0 0,32 0-32,-32 0 128,-30 0-96,30 31 160,-29-31-160,29 32 129,-32-32-225,32 31 192,3-31 320,-3 0-416,32 0-288,0 0-128,0 0-225,0-31 513,0-32 32,32 31-192,29 1 127,-29-32 97,0 32 96,29-29 33,-29 28 159,0 1-32,30-1 32,-30 1-128,-32-1 129,32 1-33,0 0-64,0 31 64,-32-32-64,29 32-32,3-31 33,0 31-33,0-32 96,-32 32 0,32-31-32,-3 31-128,3-31 0,-32 31 1,32 0-33,-32 0-129,0 0 162,0-32-1,0 32-32,0 0 224,0 0-192,0 0 0,0 0-32,0 0 96,0 0-32,0 0 481,0 0-737,0 0 384,0 0 128,0 32-352,-32-1 256,0 0-192,3 32-31,-35-31-33,32-1 32,0 0-97,3 1 65,-3-1-64,0 1-192,0-32 128,32 31-192,0-31-385,0 0-640,0 0 448,0 0 769,32-31 0,0-1-32,0 1-97,-3-32 257,35 32-32,-32-1 96,0-31 64,-3 32-31,-29 0 31,32 31 64,-32-32 128,0 32 161,0 0 255,0 0-31,0 0-1185,0 0 1024,-32 32-480,3-32 32,-3 31 64,0 0-160,0 1 128,0-1-95,3 1-66,29-1-63,-32-31 64,32 31-32,0-31-672,0 0-225,0 0-64,0 0 801,0 0 191,32 0 66,-3-31-162,3 0 65,32-1 64,-32-31-32,-32 63 32,29-31 32,-29 0 161,0 31 319,0 0 129,0 0-225,0 0-32,0 0-31,-29 0-129,-3 0-128,0 31 0,-32 0 96,35-31 97,-3 32-257,32-1-96,-32-31-65,0 0-63,0 32 0,2-32 32,30 31-64,0-31-417,-32 0-288,32 0 225,0 0 671,32 0-63,-2 0 96,34-31-96,-32-1 96,0 1 32,29-1 96,-29 1 65,-32 0 127,32-1-32,-32 32 353,0 0-33,0 0-319,0 0-65,0 0 160,0 0-320,-32 0 0,0 0 129,32 0-33,-32 0-64,32 0-128,-29 32 0,29-32-128,0 0-225,0 0-31,0 0-33,0 0 97,0 0-128,0 0 255,0 0 129,0 0 96,29 0 0,3 0-32,-32 0 64,32-32-32,0 32 96,-32 0 97,32-31 191,-32 31-96,29 0 0,-29-32-63,0 32 95,0 0-32,0 0 1,0 0-33,0 0-32,0 0 0,0 0-128,0 0 0,0 0-160,0 0 32,0 0-32,0 0 32,0 0-32,0 0 64,0 0-64,0 0-32,0 0 160,0 0-96,0 0 96,0 0 0,0 0-32,32 0-32,-32-31 0,0 31 64,32 0-96,-32-32 32,32 32 0,-3 0 0,-29-31 0,0 31-32,0 0 128,0 0 96,0 0 33,0 0-65,0 0 64,0 0-64,0 0-64,0 0-32,0 0 32,0 0 33,0 0-129,0 0-321,0 0 449,0 0-64,-29 31 33,-3-31-65,0 32-64,0-1 256,3 1-224,-3-32 32,0 31-64,0 1 0,0-32-32,3 31 0,29 0 64,-32-31-129,32 32-127,-32-32-64,0 31 64,32-31-33,-32 32 161,2-1 64,30-31-96,-32 31 160,0-31-64,0 32 64,32-32-96,-29 31 32,-3 1-64,0-1 32,0 1 64,0-4 64,-29 4-32,29-1 0,32-31 96,-32 32-64,32-32-32,-29 31 0,29-31 0,-32 0-64,32 0 64,0 0-192,0 0-129,0 0-512,0 0 545,0 0 192,0-31 32,32-32 0,-3 3 32,3-3 64,0 31 0,0-31 0,-3 1 32,3-1 96,32 0 32,-32 0-96,-3 32 65,3-1-97,0 1 64,0-32-96,-2 32-32,2-1 32,-32 32-32,32-31 0,0-1 0,-32 32 32,0-31-32,0 31 96,0 0 0,0 0 64,0 0-32,0 0 65,0 0-129,0 0-32,0 0 32,0 0-128,0 0-97,0 0 129,0 0 129,0 0-129,0-31-1,32 31-95,-32-32 128,0 32 32,0-31-64,0 31 32,0 0-64,0-32 128,0 32-64,0 0 0,0 0-96,0 0 96,0 0 0,0 0-32,0 0 64,0 0-32,0 0 32,0 0-32,0 0 96,0 0-128,0 0 32,0 0-64,0 0 224,0 0-128,0 0 65,0 0 31,0 0-96,0 0 0,0 0-96,0 0 96,0 0 32,0 0-64,0 0 0,0 0 0,0 0 32,0 0-96,0 0 32,0 0-64,0-31 0,0 31 64,0 0-33,0-32-95,0 32 96,0 0 64,0 0-96,0-31 64,0 31 32,0 0-32,0 0 0,0 0 0,0 0 0,0 0 32,0 0-64,0 0 64,0 0 0,29-31 0,-29 31 64,0 0-64,0 0 0,0 0-96,0 0 96,0 0 96,0 0 32,0 0-160,0 0-128,0 0 288,-29 0-128,29 31 64,-32 0-32,0 1 192,0-1-63,0 32-97,2-31 0,30 30-96,-32-30 32,32-1-257,-32-31 1,32 0-256,0 0-353,0 0 128,0 0 129,0 0 511,32 0-95,0-31-32,-2-1-96,2 1 96,0 0-1,0-1 65,-32-31-64,32 32 96,-3-1 96,-29 1 32,0 0 0,0 31 96,0-32 64,0 32 288,0-31 385,0 31-801,-29 0 32,29 0 129,-32 0-65,0 0 160,0 0 128,0 31 1,2 1-193,30-32 0,-32 31-192,0 0 32,0 1 32,32 31 32,-29-32-320,-3 1 128,32-1-192,0 0-128,0 1 63,0-32-127,0 31-1,0-31 1,32 0-32,-32 0 383,29 0 33,3-31-96,0-1 64,0 1 32,-2 0 32,2-1 64,0 1-64,0-1 96,-32 1-32,0-1 224,0 32 417,0 0 32,0 0-257,0 0 161,0 0-481,-32 0-32,0 32 96,0-32 64,-30 63-31,30-32-65,0 1-96,3 30-64,-3 1-64,0-31 32,0-1-96,0 32-65,32-32-415,0-31-65,0 32-288,0-32-320,0 0 705,0 0 511,32 0-127,0-32-192,0 1 0,29-32 352,-29 32 96,0-32 64,0 31 224,-2-30-128,2 30 225,-32 32 448,0-31 127,0 31-511,0 0-193,0 0-224,-32 0-256,-30 31 128,30 1 0,-29-1 192,29 0-128,0 1-96,0-1-64,0 1 96,3-32-32,29 31-320,-32 0-161,32-31-608,0 0-224,0 0 224,0 0 672,0 0 449,0 0 128,32 0 32,-32-31 193,29 0 287,-29-1-31,0 1 31,0-1-31,32 1-257,-32 0 97,0 31-1,0-32-192,0 32 0,-32-31-63,32 31-161,0-32 32,0 32-64,-29-31 160,29 31-32,0 0 224,0-32 193,0 32-129,0 0-224,0-31-128,-32 31 0,32 0-64,0 0 32,0 0-32,0 0 32,0 0-96,0 0 32,0 0-96,0 0 160,0 0 160,0 0-160,0 0-64,0 0-352,0 0 191,0 31 193,0 1-192,0-1-224,0 1 63,0-1 33,0 1-193,0-32 129,0 0 64,32 0 31,-32 0-63,0 0 160,29 0 64,-29 0 128,0-32 32,32 32 32,-32-31 64,0-1 32,0-31-64,0 32 128,0 0 257,0-1 319,0 1-191,0-1 256,0 1-161,-32 31-159,32 0-129,0 0-64,0 0-256,0 0 129,0 0-1,0 0-96,0 0-32,0 0 32,0 0 96,0 0 161,0 0-225,0 0-160,-29 0-64,29 31 192,-32 1-96,32 31-96,0-32 0,0 0 96,0 1-129,0 31 1,0-32-128,0 1 32,0-32-353,0 0 129,32 0-33,-32 0 225,29 0 32,3 0 32,0-32-97,-32 1 33,32-1 32,0 1 64,-32-32 160,0 32 64,0 31 352,0-32-159,0 1 127,0 31 0,-32-32 65,32 32-1,-32 0-31,0 0-97,32 0-128,-32 0 0,32 0-32,0 0-64,-29 0-256,29 0 64,-32 32 0,32-32 32,-32 31-64,32 1-96,-32-1 160,32 0 32,-29 1-417,29-1-63,0 1 95,0-1-287,0-31-257,0 32-160,0-32 160,29 0 544,3 0-63,0 0 96,0-32 287,-3 1 130,3-32 191,-32 31 256,32 1-63,-32 0 543,0 31-31,0-32-416,-32 1-33,32 31-95,-32 0 95,3 0-384,-3 0 192,0 0 65,0 0 31,3 31 33,-3 1-353,32-1-64,0 0-32,-32 1-193,32-1-191,0 1-193,0-32 225,0 31-545,0 1 160,0-1 257,32 0 384,0 1-513,-32-1 129,29 1 191,-29-32 257,32 31 160,-32-31 289,32 0 127,0-31 97,-32 31 32,0-32 63,0 1-287,29 31-97,-29-32 224,0 32-159,0-31-193,-29 31-224,29 0-64,-32 0-128,0 0-129,-29 0 225,29 31-32,-32 1 224,32 31 192,-29-1 1,29 1-193,0 0 64,0-31-160,3 30-32,29-30-225,0-32-191,0 0 96,29 0-33,3 0 161,32-32-128,-3 1-33,3-32 289,-32 0 192,29 0 160,-29 1 225,0-1-1,0 0-63,-32 32 31,0-1 417,0 1-257,-32 31-448,32-32 129,-32 32-129,-29 0 32,29 0 64,0 0 96,-32 32 129,35-1-225,29 1-160,-32-1 0,0 0-128,32 1-96,0-1-96,0 1-65,0-1 33,32 0-64,0 1-225,-3-32 225,3 0-257,32 0 129,-32 0 31,29 0 33,-29-32 192,0-30 256,-3 30 32,3 1 192,-32-1 257,0 1 223,0 0-95,0-1 0,-32 32-289,3-31 0,-3 31-320,0 0 96,-29 0-64,-3 0-32,0 63 65,3-32 31,29 0-128,-32 32 0,35-31-64,-3 30 32,0-30-64,0-1-129,32 32-63,0-31-64,0-1-161,64 0-127,-3-31-1,3 32-160,0-32 257,-3-32 31,3 1 513,-3 0 32,-29-32 64,0 31 321,0-31-129,-3 32 225,-29 0-65,0-1 257,0 32-129,0 0-127,0 0-417,-29 0 0,-35 0 128,3 32-32,29-1 32,-32 32 0,32 0 32,3 0-31,-3-1-161,0 1-65,32-31-223,0-1-64,0 0-321,0-31 33,0 0 191,0 0 65,32 0 64,0 0 31,-3-31-95,3 31-97,0-63-95,0 32-225,29-1 705,-29 1 96,-32 0 64,32-1 64,-32 32 321,0 0 31,0 0-160,-32 0-416,0 0 224,3 32-31,-35-1-129,32 32 32,-29-32 0,29 32 32,-32 0-64,32 0 256,-29-32-32,29 29 320,0 3-191,32 0-97,0-32-128,0 1-96,0-1-32,64 1-32,-3-32-160,35 0-257,-35 0 97,35 0 64,-35-32 191,3-31 97,-32 32 96,29 0 321,-61-32-129,32 31-64,-32 4 65,0-4 159,0 1-160,0-1-256,-32 32-64,0-31 128,3 31-256,-35 0-32,32 0-32,3 0 320,-35 31 64,32 1 64,0 31 96,3-3-256,-3-29 0,32 32-64,0-32-64,0 32-160,0-63-257,32 32 193,-3-32-321,35 0-800,0 0-961,-3-63-321</inkml:trace>
          <inkml:trace contextRef="#ctx0" brushRef="#br0" timeOffset="-27134.2066">1140 657 7975,'0'-32'-352,"0"32"-353,0 0 1410,0 0-321,0 0-192,0 0-128,0 0 64,0 0 97,0 0-1,0 0 32,0 0 32,0 0 97,0 0-65,0 0 96,0 0-191,0 0-97,0 0 0,0 0-96,0 0 96,0 0-96,0 0 96,0-31-32,0 31-32,0 0-64,-29 0-64,-3-32 0,32 32 64,-32-31 0,0 31-160,32-31 224,-32-1-64,2 32 160,30-31 65,-32 31 127,0 0 0,32-32 161,-32 32-193,3 0-64,-3 0-96,0 0-64,32 0 65,-32 0-129,0 0 64,3 0-32,29 0-32,-32 0-32,32 0-96,-32 0 64,0 32 32,32-32 32,-32 0-32,32 0 32,-29 31-96,-3-31 64,32 32-96,-32-32 32,0 31 96,3 0-64,-3-31 96,32 32-64,-32-32 32,32 0 32,0 31-32,0-31-32,0 0 0,0 0 32,0 0-64,0 0 0,0 0 32,0 0-64,0 0 64,0 32 0,32-32-64,-32 0 0,32 31 64,-3-31 0,3 0 32,32 0-32,-35 0 32,3 0 0,0 0 64,0 32-96,0-32 0,29 0 0,-29 0-64,0 0 160,0 0-128,-32 0 64,29 0-32,-29 0 32,32 0-32,-32 0 0,0 31 32,0-31-64,0 0 64,0 0-32,0 0-32,0 0 0,32 0 32,-32 0-32,0 0-32,0 0 0,0 0 32,32 0 32,-32 0-32,0 0 32,30 0-33,-30 0 98,0 0-97,0 0 64,0 0-32,0 0 96,0 0 0,0 0 0,0 0 64,0 0 0,0 0-64,0 0-96,0 0 96,0 0-64,0 0 0,-30 0-64,-2 0 32,0 0-64,0 0-64,-29 0 128,29 0-32,0 0 32,-29 31-32,29-31 64,-32 0-96,32 0 128,-29 32-128,29-32 64,0 31 0,3-31 0,-35 0 32,32 32-64,32-32 64,-32 31-64,3-31 64,29 0-32,-32 31-32,32-31 32,0 0 0,0 0-96,0 32 32,0-32 0,0 0 0,0 31 0,0-31-64,0 32 64,0-32 32,0 31-33,32 1 33,-32-32 32,0 28 0,29-28-64,-29 32 64,0-32-64,32 31-32,-32-31-96,0 32 64,0-32 0,32 0 32,-32 0 64,32 0-32,0 0 128,-3 0-64,3 0 32,0 0 0,0 0 32,-3 0-64,3 0 64,0-32 0,32 32-32,-35-31 0,3 31 0,0-32 0,-32 32-64,32 0 64,-32 0-64,32-28 64,-32 28-32,0 0 32,0 0 160,0 0-96,0 0 32,0 0-31,0 0 127,0 0 96,0 0-192,0 0-128,0 0 128,0 0-32,-32 28-64,0-28-32,0 32-64,0-1 64,-29 1 0,29-1 32,0 0-32,0 1 0,3-1-32,-3 1 64,0-1-32,0 0-96,32 32 96,-29-31-128,-3-1 32,32 1 0,-32 30-64,0-30 96,32-1 0,-32 1 32,3-1-64,29 0 96,-32 1 0,32-1 96,0-31-64,0 0-64,0 0-32,0 32 32,0-32-32,0 0 32,0 0 32,0 0 0,0 0 0,32 0 0,-3 0 0,-29 31-33,32-31 66,0 0-1,0 0 64,0 0 64,-3 0-64,3 0 32,32-31-64,-35 31 32,3-32-96,0 1 32,32-1-64,-35 32 64,-29-31-32,32 0 32,0 31 32,0-32-128,0 1 160,-32 31-128,29-32 96,-29 32-64,32-31 0,-32 31 0,0-31 96,0 31-64,0 0 129,0 0-65,0 0-96,0 0 64,0 0-64,0 0 128,0 0-128,0 0 96,0 0 0,0 0 96,0 0 193,0 0-225,0 0 96,0 0-128,0 0-64,0 0-96,0 31 96,0 0-64,0 1 32,0-1-64,0 1 32,0-1-32,0 0 0,0 1-32,0 31-32,0-32 96,-32 1-32,32-1 0,0 0 32,0 1-96,0-1 64,0-31-96,0 32-64,0-32 31,0 31 1,0-31-64,32 0 160,-32 0 32,0 31 64,32-31-32,0 0-32,-32 32 32,30-32 0,-30 0 32,32 0-32,-32 0 0,32 0 0,-32 0 32,32 0-64,0 31 32,-32-31-32,29 0 0,-29 0 32,32 0-128,0 0 32,0 0-64,-3-31 63,-29 31 33,32-32 32,0 1 0,0 0-96,-32-1 64,32 1-64,-32-1 128,29 1 32,-29 0 0,0-1-32,0 1-32,0-1 32,0 32 64,0 0 0,0 0 0,0 0 128,0 0-128,0 0-64,0 0 32,0 0 1,0 0-66,0 0 33,0 0 0,0 0-32,0 0 64,0 0-96,0 0 64,0 0 64,0 0-64,0 0-32,0 0 64,0 0 97,32 0-65,-32 32 64,32-1-32,-32 1-64,32-1 32,0 32 32,-32-32-96,29-31 64,-29 32-32,32-1 32,-32-31-64,32 31 32,-32-31 0,32 32-32,-32-32 32,29 0-96,-29 0 128,32 31-160,0-31 96,-32 0-64,32 0 32,-32 0-32,32 0 64,-3 0-32,3 0-96,0 0 160,0 0-96,-2-31 64,-30 31-96,32-32 64,-32 32 0,0 0 0,32 0 0,-32-31 0,0 31 64,0 0-32,0-31 64,0 31-96,32-32 64,-32 1-32,0-1 32,0 1-32,0 0 32,-32 31 64,32-32-64,0 1 0,0 31-64,-32-32 128,32 32-64,0-31 64,-32 31-64,32 0 32,0-32-64,0 32-64,-30 0 160,30-31-128,0 31 96,0 0-32,0 0 64,0 0 0,0 0 129,0 0-1,0 0-128,0 0 32,0 0-128,0 0 64,0 0-96,0 0 64,0 0-32,0 0 0,0 0-32,0 0-32,0 0 64,0 0-32,30 0 32,2 31-32,0-31 64,32 32-32,-35-32 0,35 0 0,-32 0-64,29 0 0,-29 0-32,0 0 32,29 0-32,-61 0 0,32 0-33,0 0 129,-32 0-64,32-32-32,-32 32 64,32 0-64,-32-31-64,0 31 0,0-31 160,0 31-32,0-32 64,0 1-32,0-1 64,0 32-32,0-31 0,0 0 0,0-1 32,-32 1 32,32 31-64,0-32 0,-32 32-32,0-31 96,32 31-32,-32-32 33,32 32-1,-29 0-96,29 0 0,-32 0 0,32 0 64,0 0-96,-32 0 32,32 0-32,-32 0 96,32 0-32,-29 0 0,29 0 96,-32 0 32,32 0-128,-32 0 0,0 0-32,32 0 0,0 0 32,0 0-32,-32 0 32,32 0-32,0 0 0,0 0 32,0 0-96,0 0-64,0 0-160,0 0 96,0 0-129,0 0 161,32 0 160,-32 0-32,32-31 0,0 31 0,0-31 64,-3-1-32,35 1 32,-32 31-32,-3-32 32,3 1-64,0 0 64,-32-1-64,32 32 96,0-31-32,-32-1 0,0 32 32,0 0-128,0-28 128,0 28-64,29 0 32,-29-32-32,0 32 0,0-31 32,0 31-32,32 0 0,-32-32 0,0 32 0,0 0-32,0-31 32,0 31 32,0 0 0,0 0-32,0 0 32,0 0 64,0 0-32,0 0 33,0 0-33,0 0 0,-32 0-64,32 0 32,-29 0-32,29 0 32,-32 0-32,0 0 32,0 0 0,32 0-32,-32 0 32,3 0-96,-3 0 128,0 0-64,32 31 0,-32-31 0,3 0 0,29 0-32,-32 0 0,32 32 96,0-32-96,0 0 64,-32 0-64,32 0 32,0 31-32,0-31 32,-32 0 0,32 0-64,0 0 64,0 0-64,0 0 32,0 0-32,0 0 0,0 0-33,0 0-127,0 0 32,0 0-96,0 0 32,0 0-161,0 0 1,0 0 384,0 0 64,32-31-64,0 31 64,-32-63-32,32 31 32,-3 1-32,35 0 0,-32-1 32,-3-31-64,3 32 64,0 0-64,-32-1 64,32-31-32,0 32 0,-32-1 32,0 32-32,29-31 32,-29 0-32,0 31 32,0 0 0,0 0 64,0 0-96,0 0 64,0 0 32,0 0 32,0 0-64,0 0-32,0 0 0,0 0 0,-29 0 65,29 0-1,-32 0-32,0 0 0,32 0-32,-32 0-32,0 0 0,3 0 32,29 0-96,-32 0 96,0 0-64,0 0 96,32 0-64,-29 0 96,-3 31-224,32-31 256,-32 0-224,0 31 96,32-31 128,-32 0-256,32 32 224,0-32-192,0 0 96,0 0 0,-29 31 0,29-31 0,0 0 0,0 0 0,0 0 0,0 32 0,0-32 0,0 0 0,0 0 0,0 0 0,0 0-96,0 0-32,0 0-97,0 0-95,0 0-32,0 0 95,0 0 257,0 0-64,0-32 64,29 1-96,-29-1 32,32 1-32,-32 31-128,32-63 96,-32 32 32,32-1 32,-32 1-32,0 0 160,0-1-160,0 32-33,0-31 65,0-1 0,0 1 128,0-1-192,0-30 128,0 30 32,0 1-32,0-1-64,0 1 96,0 31-32,0-31 32,0 31-32,0 0 32,0 0 96,-32 0-128,32 0 65,0 0 95,0 0 0,0 0-192,-32 0 96,0 0 128,32 0-32,-29 0-96,-3 0 64,32 31-64,-32-31-32,0 31 97,32-31-193,-32 0 96,32 32 0,0-32-64,-30 0 64,30 31-32,0-31 32,-32 32 0,32-32 96,0 31-64,0-31 32,0 0-96,-32 0 128,32 0-128,0 31 32,0-31-32,0 0 0,0 0 0,0 0 32,0 0-64,0 0 64,0 0-32,0 0-32,0 0 32,0 0 0,0 0 0,0 0-64,0 0 64,0 0 32,0 0-64,0 0 0,0 0-96,0 0 96,0 0-96,0 0 0,0 0-129,0 0-159,0 0 64,0 0-97,0 0 289,0 0 32,0 0 64,0-31 0,0 31 0,0-31-32,0-1 64,0 1 0,0-1 0,0 1 96,-32 31-64,32-31 32,0-1-64,-29 32 32,29-31 0,-32 31 32,32-32 96,0 32 128,0 0-32,0 0 0,0 0 129,0 0-161,0 0-96,0 0 64,0 0 0,-32 0-160,32 0 96,0 0 1,-32 0-33,32 0-32,-32 0 96,32-31-64,0 31-64,-29 0 96,29 0 32,-32 0-96,0 0-32,32 0 64,0 0 0,-32 0 64,32 0-64,-29 31-96,-3 1 64,32-32-32,-32 31 32,32 1-96,0-1 64,0 0 0,0 1-32,0-32-32,0 31 32,0 1 32,0-1-64,0 0 96,0-31-32,0 32 0,0-32-32,0 0 32,0 31-32,0-31 32,0 0 0,0 0-32,0 0 64,0 0-32,0 0 0,0 0 0,0 0 64,0 0-64,0 0 64,0 0 0,0 0-32,0 0 0,0 0-64,0 0 32,0 0-32,-32 0 32,32 0-288,-32-31 96,32 31 128,-29-32 32,-35 1 32,32 0 0,0 31 0,3-32 0,-3 1 32,0 31 32,0-32 32,3 1-128,-3 31 0,-32-31 64,32-1-32,2 1 32,-2 31-32,0-32 96,32 32 32,-32 0 160,32 0-31,0 0-161,0 0 96,0 0-96,0 0-64,-29 0-96,29 0 32,0 0-128,0 0 128,0 0-64,0 0 0,0 32 96,0-1-64,0-31 64,0 32-33,0-1 66,0 0-33,0 1 0,0-1 0,0 1 64,29-1-32,-29 0 32,0 1-32,32-32 0,-32 31 32,0 1 32,32-32-64,-32 31 32,32-31-64,-2 32 0,-30-32 64,32 0-32,-32 31 0,32-31 0,0 31-64,-32-31 64,32 32-64,-32-32 96,29 0 0,-29 31-32,32-31-64,-32 0 64,0 0-32,32 0-32,-32 0 32,0 0 0,0 0 32,0 0-64,0 0 64,0 0-32,0 0 0,0 0 32,0 0 0,0 0 0,0 0-64,0 0 64,0 0-32,0 0 32,0 0-64,0 0 64,0 0 0,0 0 0,0 0-32,0 0-32,0 0 0,0 0 32,0 0 32,0 0-64,0 0 32,0 0-32,0 0 32,0 0 0,0 0 0,0 0 0,0 0 0,0 0 0,0 0-32,0 0-32,0 0-192,0 0-96,0 0 31,0 0 65,0 0-64,0 0 0,0 0 95,0 0-127,0 0-193,-32 0-704,32 0-833,0 0-4932</inkml:trace>
          <inkml:trace contextRef="#ctx0" brushRef="#br0" timeOffset="3119.1347">1611 1097 1409,'0'-63'32,"0"63"576,-32 0 674,3 0-1218,-35 0-192,32 0 384,-29 31 224,29 29-159,-32 3 95,32 0 96,3 0-63,-3 0-33,0-1-159,0 1-97,32 0-32,-29 0 224,29 0-320,0-32 64,0 32-192,29-32 0,3 1-96,0-32-32,29 0 224,3-32-160,-32 1 31,29-32 65,-29 0 64,32 1 64,-64-1 97,0 31-65,0-31-96,0 32-32,0 0 96,-32-1 64,0 32-256,-29-31-64,29 31 320,-32 0-128,32 0-64,3 0 224,-35 31 160,64-31-224,-32 32-32,32-32-96,-29 31 64,29-31-128,0 31-96,0 1 0,0-32 0,0 31 127,29-31 1,35 0-224,-32 0 32,-3 0 0,35 0 96,-32-31 160,29-1-161,-29-30 354,0 30 63,-32-31 96,32 1-192,-32 30 64,0 1-159,0-1-97,-32 32 64,0-28 160,0 28-96,3-32 160,-3 32 64,0 0-95,0 0 159,-29 32 192,61-4-191,-32-28-97,0 32-288,0 31 160,32-32-32,0 32-32,0-32-96,0 1 0,0 30 0,32-30 0,0-32-192,29 31-160,3-31 256,0 0-128,-3 0 96,3-63 31,-3 32 1,-29 0 96,32-32 128,-35 0-95,3 0-33,0 0-65,-32 35-351,0-35-160,0 31-417,0 32 736,-32-31 65,0 31-609,3 0 801,-35 0 897,32 63 0,3 0-448,29-3-129,0 3-192,0-1-128,0 1-128,29 0-128,3-32 31,0 1-63,0-32 0,29 0-193,-29 0-383,32-32 383,-3 1 33,-29-32 191,30 32 161,-30-32-320,0 0-32,0-28 127,-32 28-512</inkml:trace>
          <inkml:trace contextRef="#ctx0" brushRef="#br0" timeOffset="4000.5694">1957 751 192,'-96'-31'0,"67"31"64,-3 0-288,-32 0 1249,32 31-33,3 0-223,-3 32-96,0-31-129,0 30-319,32-30-290,0 31-287,0-63-577,0 31 417,32-31 288,-32 0-97,64 0 225,-35-31 96,3-32 96,-32 31 0,32-30 321,0 30-97,-32-31 833,0 32-384,0-32-161,0 32 481,-32-1 65,32 32-450,-32 0-415,0 0-161,-29 0 0,29 0 0,-29 32-96,29 31 32,0-32 128,0 32-256,0 0-32,32 31-128,0-31-97,0 28-159,0-28-129,0-31-191,32-1 415,0-31-191,0 0-161,0 0 96,29 0-287,-29-63 95,0 32 160,29-1 193,-61 4 256,32-35 320,0 31 192,-32 1 160,0-1-352,0 1 417,0 0-129,0 31 673,-32 0-1121,0 0-160,0 0 160,3 31 64,-3 0-96,-32 1-96,35 31 224,-3-32 32,0 29 32,0 3-64,0 0-64,32 0 64,0 0-96,0-1-224,0-30 127,32-1-768,0-31 897,0 0-64,29 0-96,-29-31 192,32-1 64,-35 1-64,3-32-64,0 0 192,0 32 225,-32-32-161,32 32-64,-32-29-32,0 60-96,-32-32-64,-32 32 32,32 0 544,-29 0 642,-3 0 63,3 0 0,-3 0-545,3 0-127,-3 0-1,32 32-383,0-4-97,3 4 96,-35 31-160,64-1 0,-32-30-64,32 31-289,0-32-383,32 0-321,32 1 192,-3-32-448,3 0 384,-3-32 96,35-30-288,-35-1-64,-29 0 834</inkml:trace>
          <inkml:trace contextRef="#ctx0" brushRef="#br0" timeOffset="1218.026">1861 782 448,'-125'-31'769,"93"31"-385,-61 31 833,32 1-128,29 31 256,-32-32-191,3 32-642,29 0-128,-32 28-63,32-28-161,32 31-128,-29-31-96,29 0-32,0 0-321,0-32-415,61 1 127,-29-32 289,32 0-385,-3 0-512,3-63 640,-3 0 545,-29 0 224,32 0 64,-35 1 417,3-1 223,0 3-287,-32-3-353,0 0 128,0 0 257,0 32 320,0-1 544,0 32-1025,-32 0-480,-29 0 352,-3 32 97,32-1 63,-29 32-96,29 0 129,-32 28-97,35-28-288,29 31 64,-32 1-64,32-33-64,0-30-64,0-1-160,32 1-96,-3-32 32,3 0 95,64-32 1,-35-31-160,3 1 192,-3-1 96,3 0 128,-3-31 64,-29 34-64,0-3-32,0 0 0,-32 31-96,0-30 160,0 30 128,-32 32-32,0-31-96,0 31-224,3 0 96,-35 0 64,0 31-32,35 1 225,-35 30 191,3 1-192,29 0-32,0-3-96,0 35-64,0-33 97,32 1-161,0 0-129,0-32-255,0 1-161,32-32 193,0 0-64,32 0-1,-3-32-287,-29 1-161,29-32 224,3 0-128,0 1 129,-35-1 640,35 3 96,-32-35-64,-2 32-64,-30 1 96,0 30 192,0 1 256,0-1 33,-30 32 159,-34-31-447,3 31-1,29 0-32,-32 31-32,3 1 161,-3 31 95,3-1 128,29 33-31,-32-4-225,32 35 385,3-32-161,29 32-287,0-32-225,0-31 0,0-32-225,29 1 33,3-32-64,0 0-128,32 0-193,-3-32-160,3-30 225,-3-1-33,3 0 97,-32 0 320,-3 0 256,-29 0-32,32 1 0,-32-1 96,0 31 64,-32-28 129,-29 29 191,29 31-63,0-32-417,0 32 0,-29 0 32,-3 0-128,35 0-64,-35 32 64,32-1 64,0 1-192,-29-4 64,29 4 0,0 31 224,32-32-32,0 32-128,0 0-96,0-32-256,32 0-129,32 1-63,-35-32-513,35 0-320,0 0-417,-3-32 384,-29 1 546,0-32-1</inkml:trace>
          <inkml:trace contextRef="#ctx0" brushRef="#br0" timeOffset="2125.0779">1736 1251 800,'0'-94'641,"0"62"576,0-28-288,-61 29-481,29-1 930,-32 1-65,3-1-833,-3 32-31,32 0 127,-29 0-191,-3 32 191,32-1 33,32 1-481,-29-1-96,29 1-32,0 28-96,0-29 96,0 1-32,29-1 0,3 32 0,0-32-128,0 1-97,0-1-127,29 0-64,-29-31 95,0 0-287,29 0 223,-29-31 225,0-32 0,0 32 192,-3-32 32,3 0 160,-32 0-32,0 35 96,0-35-159,0 31 95,-32 1 480,32-1-95,-29 32-609,-35 0-224,32 0-129,-29 0 321,-3 32-32,32 31 96,-29-32 192,29 29 1,0-28-33,0-1 128,3 32 64,29-32-320,0 1-32,0-1-96,29 1-32,35-1-64,-32-31-353,29 0 1,35 0-193,-35 0 65,3-31-1,29-32 128,-29 31 481,-3-62 96,3 31 545,-2 3-161,2-34 1,-32 31-385,0 0-192,-32 0 31,0 32 226,0 0 511,0 31-576,-64-32-96,0 32 288,2 0-192,-31 32-128,29 30 0,0-30 96,3 31 192,-3-32 257,35 32-321,-3-32-352,0 1 96,32-1-1,0 1-223,0-4 96,32-28-96,0 0 63,29 0 193,-29 0 64,29-28-64,-29-4 32,32 1 0,-64-32 0,32 31 64,-32 1 192,29 0 128,-29-1 65,0 1-97,-29-1-64,29 1 353,-32 0 191,32 31-479,-32-32-546,32 32-287,-32 0-193,0 0 705,-29 32 96,29-1 64,0 32-31,3 0-33,-3-32-128,0 32 31,32 0-319,-32-32-160,32 1-225,0-4-768,0 35-193,0-31-863</inkml:trace>
          <inkml:trace contextRef="#ctx0" brushRef="#br1" timeOffset="19333.4923">1329 814 32,'-32'-32'1953,"32"32"-1792,0 0 255,0 0 257,0 0 159,0 0-255,0 0-1,0 0-31,0 0 224,0 0-1,0 0-191,0 0-33,0 0-159,0 0 95,0 0-223,0 0-225,-32 0 32,32 32 96,-29-32 0,29 31 32,0-31-96,-32 32-96,32-32 64,0 0 96,0 31-128,0-31 193,-32 0-97,32 31-64,0-31 0,0 32 32,0-32-64,0 31 0,0 1 32,0-1-32,32-31 96,-32 32-32,32-32 65,-32 28-129,0-28 32,0 0-32,29 32-32,-29-32 128,0 0-128,32 0 32,-32 0 0,32 31 64,-32-31 32,32 0 0,-32 0-64,32 0 0,-3 0 64,-29 0-128,32 0 64,-32 0-128,32 0 128,-32 0-128,32 0 128,0-31-96,-3 31 64,-29-32 33,32 32-65,-32-28 64,32 28-96,0 0 32,-32-32 0,29 32 32,-29 0-64,32-31 32,-32 31 0,0-32-32,0 32 32,32-31-33,-32 31 1,0-32-32,0 32 0,0 0-64,0-31 128,0 31 32,0-31-64,0 31 0,0-32 0,0 32 64,0-31-32,0 31-32,0-32-32,-32 32 0,32 0-64,0-31 32,0 31 64,-32 0 32,32-31-32,0 31 64,-29 0-32,29-32-32,0 32 64,-32 0-32,32 0 32,-32 0-32,32-31 32,-32 31 32,32 0 32,0 0 64,-29 0 0,29 0 0,0 0-95,-32 0 31,32 0 32,0 0-32,-32 0 0,32 0-32,-32 0-32,32 0-64,0 31 64,-32-31-32,32 0 64,-29 32 32,29-32-64,-32 31 32,32 0 0,-32-31-96,32 32 64,0-32-32,0 31 0,0-31 0,0 0-64,0 32 96,0-32-64,0 31 32,0-31-32,0 0 32,0 31 0,0 1-32,0-1 0,0-31-96,0 32 128,0-32-32,0 31 64,0-31-96,0 32 64,0-32 32,0 28-96,32-28 64,-32 0-32,32 0-64,-32 32 64,29-32 32,3 0-32,-32 0 64,32 0-32,0 0 0,-32 0 0,32 0-32,-3 0 64,3 0-128,0-32 128,0 32-96,-32-28-96,29 28 63,3-32 97,-32 1-128,0 31 64,32-32 0,-32 32-64,0 0 32,0-31-32,0 31 96,0-32 0,0 32 64,0-31-64,-32 0 64,32 31-32,-32-32 0,32 32 32,-29-31 128,29 31 32,-32 0-96,32 0 32,0 0-128,-32 0 64,32 0 33,-32 0 127,32 0 0,0 0 0,-29 0 32,29 0-224,0 0 0,-32 0 1,0 0-33,32 0 0,-32 0 96,0 31-64,32 1 64,-29-1-64,-3 0 0,32 1-32,0-32 0,-32 31 32,32-31-96,0 32 64,0-1-32,0-31 0,0 0-64,0 32 32,0-32-65,32 0-95,0 28 32,-32-28 0,29 0 160,3 32-32,0-32 64,0 0-32,0 0-96,-32 0 64,29 0-161,3-32 129,-32 32 0,32 0 32,-32-28-32,0 28 96,32 0-32,-32-32 32,0 1-32,0 31 0,0-32 96,0 1-32,0 31 64,0-32 0,-32 1 0,32 0-64,-32-1 128,32 32-31,-32-31-1,32 31 0,0 0 96,-29 0 32,29 0-32,0 0-159,0 0-33,-32 0 0,32 0 0,-32 0 96,32 0-64,-32 0 0,0 31-32,32-31-32,-29 32 0,29-32-32,0 31 32,-32 0-32,32 1 0,0-32 32,0 31-64,0 1 0,0-1-64,0-31 31,32 32-63,-32-32 32,29 28-160,-29-28 96,32 0 32,0 0-33,0 0 1,0 0-96,-3 0 64,3 0-65,-32-28-127,32-4 256,0 32 128,-32-31 0,0-1-64,0 1 0,0 31-32,0-32 224,0 32 32,0-31-32,0 31-32,-32-31 96,0 31 0,0 0 193,32-32 319,-29 32-351,29 0-65,-32 0-96,32 0-64,-32 0-64,0 0 96,32 32-96,-32-32 64,32 31-96,-29-31 96,29 31-128,0 1 64,-32-1-64,32 1 32,0-1 32,0 1-64,0-4 0,0-28-96,0 32-32,32-32-64,-32 0 64,29 0-33,3 0 33,0 0 96,0 0-64,-32 0-32,32-32-128,-3 32 128,-29-28 96,32 28 31,-32-32 33,0 1 0,0 31 33,0-32 31,0 1 64,0 31-32,0 0 160,0-32 32,-32 32 161,32 0-193,-29 0 32,29 0 33,-32 0-33,32 0-32,0 0-224,-32 0 0,32 0-32,-32 0 64,0 0-32,32 32-64,0-32 64,0 31-64,0 1 0,0-1-32,0 1 32,0-32-32,0 28-96,0-28 0,0 32-193,32-32 161,-32 0-96,32 0 32,0 0 31,-32-32-63,32 32 32,-3-28 128,3-4-64,-32 1 64,0-1-97,0 1 33,0-32 64,0 32 0,0-1 192,0 32 32,-32-31 160,32 31 257,-29-32-65,-3 32-192,32 0 33,-32 0 63,0 0 0,0 0-95,32 0-65,-29 0-64,-3 32-64,0-32 32,32 31-96,-32-31 64,32 32-32,-32-1-32,32 0 32,0 1-96,0-1 128,0 1-96,0-1 64,0 1-64,32-4 0,-32 4-64,32-32-64,0 31-32,0-31-33,-3 0 1,-29 0 96,32 0-32,32-31-64,-32 31 32,-3-60 96,3 28 96,0 1-65,-32-1 33,0 1 0,0 31-32,0-32 192,0 1-31,0 31 63,0-31-32,-32-1 128,32 32-96,-32 0-32,32-31 65,-29 31 95,-3 0-32,32 0 0,-32 0-128,32 0 1,-32 0 63,0 0-192,3 31 32,29 1-32,-32-1 32,0 0-64,32 1 32,0-1 0,0 1-32,0-1 0,0 29 32,0-28-32,0-1 0,32 1-129,0-1 65,-3 0-64,3-31 64,0 0-32,0 0-96,0 0 0,-3 0 160,3 0-1,0-31-31,0 31-64,-3-31 128,3-1-128,-32 1 96,0-1 32,32 4-192,-32-4 96,0 1 224,0 31-64,0-32 32,-32 1 64,0 31-32,3-32 64,-3 32 0,0 0 129,0-31-33,32 31-192,-29 0 192,-3 0-224,32 0 0,-32 0 64,0 0-96,32 0 64,-32 0-96,32 31 32,-29 1 0,29-1 64,-32 1-96,32-1 64,0 1-32,0-4-32,0 4-32,0-1-32,0 1-32,32-32 32,-32 31-32,29-31-160,3 31 31,0-31 65,32 0 32,-35 0-128,3 0 64,0 0 31,0-31-63,-3 0 96,3-1 0,-32 1 0,0-1-33,0 4 97,0-4 96,0 1 32,0 31 64,-32-32 1,3 1 31,-35-1 96,32 32 288,3-31-287,-3 31 415,0 0-480,32 0 1,-32 0 31,0 0-160,3 0 32,29 0 64,-32 31-64,0-31-32,0 32 64,32-1-64,-32-31 160,32 32-160,-29-1 32,29 1-64,0-4 0,0 4-32,0-1 64,0 1-64,0-1 32,0 0 0,29 1-64,-29-32-32,32 31-96,0-31 64,0 0 64,0 32-96,-32-32-32,29 0 95,35-32-127,-32 32-96,0-31 160,-3-1-64,3-30 127,-32 30-63,32 1 96,-32-1-32,0 4-64,0 28 160,0-32 0,0 32 96,0-31-32,0-1 32,-32 32-32,0-31 128,3-1-95,-3 32 63,0-31 288,0 31-31,32 0-257,-32 0 128,3 0 32,29 0-288,-32 0 64,0 0 0,32 0 33,-32 0-97,0 31 64,32 1-32,-29-32 32,29 31 0,0 1-128,0-1 96,0 1-128,0-4 96,0 35-96,0-31 32,0-1 32,29 0-96,3 1 32,0-1 0,0-31-96,29 32 31,-29-32-63,0 0 0,0 0 64,29 0-96,-29-32-1,0 1-31,0-1 64,-3 1 96,-29 0-128,32-32 128,-32 31-64,0 4-33,0-35 97,0 31 32,0 1 96,0-1-64,-32 1 128,3 0-96,-3-1 192,0 1-95,0 31 319,3-32-288,29 32 0,-32 0 0,0 0 32,0 0 1,32 0-33,-32 0 32,3 0-32,-3 0 0,0 0-64,32 32 128,-32-1-160,0-31 32,32 32 129,-29-1-161,29 32 0,0-32 32,0 1-32,0-1-64,0 29 64,29-28-32,-29-1-32,32 1-32,0-1-64,0 0-1,0-31-63,29 32 32,-29-32 0,32 0 0,-35 0-32,35-32 31,-32 1-95,-3 0-32,35-1 96,-32 1-64,-32-1 127,32 4-287,-32-4 96,0 1 96,0-1 159,0 1 1,0-1 64,0 1 96,-32 31 33,0-31 95,-32 31-64,35-32 352,-3 32-223,0 0-97,0 0 96,3 0-32,-3 0-127,0 0 95,0 0 0,0 0-64,3 0 160,-3 0 33,0 32-161,0-32 0,0 31 32,3-31-31,29 31-1,-32-31-128,32 32 32,-32-1 32,32 1-128,0-1 0,0 1 0,0-4 0,0 4-32,32-1 64,-32 1-160,32-1 128,-3 0-64,3-31-64,0 32 160,0-32-128,0 0-33,29 31 33,-29-31-32,0 0-32,29 0 128,-29 0-32,0-31-64,0 31-32,-3-32 64,3 1 0,0 0-33,-32 31 65,32-32-128,-32 32 96,0-31-32,0-1-128,0 4 96,0 28 128,0-32 96,0 1 0,0-32 0,-32 31-32,0 1 96,0 31-128,3-31 96,-3-1-32,0 32 64,32-31 32,-32 31-32,3 0 65,29 0-129,-32 0 160,32 0 32,-32 0 129,0 0-161,32 0 0,-32 0-96,3 0-64,-3 0 32,0 31-64,0 1 128,0-32-96,32 31 65,-29 0-97,29-31 0,0 32 64,-32-1-160,32 1 128,0-1-128,-32 1 160,32-4-128,0 4-32,0-1 32,32 1-32,-32-1-65,32-31 97,-3 31-96,35-31 0,-32 0 32,0 0-32,-3 0 64,35 0-32,-32 0 0,0 0 32,-3 0-32,3-31-65,0 31-31,0-31 32,-3-1-32,-29 32 192,32-31-128,0-1 64,-32-28-32,0 29 32,32-1-33,-32 32 65,0-31 64,0-1-64,0 1 32,-32 0 32,32-1-32,-32 1 0,0-1 33,32 1 95,-29 31-32,-3 0 192,0 0-128,32 0-32,-32 0 0,3 0-64,-3 0-32,0 0 1,0 0-66,0 0 33,3 31 33,-3 1 31,0-32-32,32 31 0,-32 1 32,0-32 0,32 31-64,0 0 0,-29 1 32,29-1-64,0 1 32,0-1 0,0 1 0,0 28 0,0-29-64,0 1 0,29-1 32,3 0-64,0 1-1,0-32 97,0 31 0,-3-31 32,3 0-32,32 0-32,-32 0 32,-3 0-32,35 0-32,-32 0-32,-3-31 64,3-1-224,32 1 64,-32 0 128,-3-1 0,3 1-32,-32-1-97,0 4 161,32 28-224,-32-32 32,0 1 160,0-1 96,0 1 0,0-1-64,0 1 64,-32-32-32,0 32 64,32-1-64,-29 1 64,-3 0-96,32 31 224,-32-32-64,0 32-32,0-31 0,3 31 1,-3 0-1,32 0-32,-32 0 96,0 0-96,32 0 128,-29 0 0,-3 0-128,0 0 32,0 0 97,0 0-33,3 0 32,29 31-128,-32-31 0,0 32-32,0-1-32,32 0 0,-32-31 32,3 32 0,29-1-32,-32 1-32,0-32 0,32 31 32,0 0 32,0-31-32,0 32 32,0-1-32,0 1 32,0-1 0,0 1-32,0-4 0,0 4 64,32-1-64,0 1-64,-32-1 128,29-31-128,3 31 32,0 1 32,0-32-32,0 31 0,-3 1-32,3-32 64,0 0-32,0 31 32,0-31-32,-3 0 0,3 0-128,-32 0 128,32 0 0,0 0-32,-3-31-32,3-1-65,0 1 97,0 31-64,0-63 96,-32 32-32,29-1 64,3 1-160,-32-1 160,0 4-32,0-4 0,0 1 32,0-1 0,0 32 64,0-31-96,0-1 32,0 32-96,-32-31 96,3 0 32,-3-1-32,0 32 0,32-31 64,-32 31 32,0 0-64,32 0 32,-29 0-32,-3 0-32,0 0 32,0 0-32,3 0 96,-3 0-32,0 0 161,0 0-65,0 0-96,3 0 32,-3 0-96,0 0 32,0 0 64,0 31-96,32 1 64,-29-1 64,-3 0 64,0 1 33,0-1-193,32 1 96,0-1-128,0 1 32,0-4-64,0 4 32,0-1-32,0-31 0,0 32 64,32-1-64,0 0 32,-32-31-64,32 32 32,-32-32 0,29 31-32,3-31-33,0 32-31,-32-32 0,32 0 64,0 31 32,29-31-96,-29 0 64,0-31-96,29 31 64,-29-32-129,0-31 65,0 32 32,29 0 32,-61-1 96,32 1-64,0-1 32,0 4 0,-32-4 32,0 1-96,0-1-32,0 32 128,0-31-32,0-1 64,0 1-64,-32 31 0,32-31 0,-32-1 64,0 1-96,0 31 96,3-32-32,-3 1 32,0 31 32,0 0 160,3-31-192,-3 31 64,32 0 32,-32 0-64,0 0 0,0 0-32,3 31 0,-35-31 32,32 31-31,0-31 31,3 32-32,-3-1 32,0 1-96,0-32 64,3 31 0,29 0-32,-32 1-32,0-1 32,32 1 0,-32-1 32,32 1 0,0-4-64,0 4 96,0-32-32,0 31-32,0 1-32,32-1 0,0 0 0,0 1 32,-3-32-32,35 31 32,-32-31 0,29 32-96,-29-32 32,32 0-33,-35 0 65,3 0-96,0 0 0,0 0-32,0 0 96,-3-32 0,3 1-96,0 31 64,0-32-32,-3 1 128,3 0-65,0-32 33,-32 31 0,32 4-64,-32-4 0,0-31 32,0 32 32,0-1-96,0 1 96,0 0-32,0 31 128,-32-32-64,0 1 32,0 31 128,3-32-128,-3 32 160,0 0-64,0 0 161,3-31-129,29 31-32,-32 0-160,0 0-64,0 0-128,0 0 224,3 0 32,-3 31 0,0-31 128,0 32-128,0-32 96,32 31-160,-29 1 128,29-1 64,-32 0-64,32 1 0,-32-1-64,32 32 97,0-31-65,0-4 0,0 4-64,0-1 64,0 1-96,32-32 64,0 31 0,-3 0-32,3 1 0,0-1-32,0 1 0,0-32 0,-3 31 32,35-31-32,-32 0 32,0 0-32,-3 31 32,3-31-64,32 0-32,-35 0 31,3 0 1,0-31 32,0 31-192,-32-31 128,32-1 32,-3 32 0,-29-31 32,32-1 0,-32 1 32,32 0-128,-32-1 160,0 1-32,0-1 0,0 4 0,0-4 0,-32-31 0,0 32 0,32-1-32,-29 1-32,-3 0 128,32 31-64,-32-32-32,0 32 64,0-31-32,3 31 32,-3 0 64,0-32-96,0 32 96,3 0-64,-3 0 96,0 0 128,0 0-192,0 0 225,3 0-385,-3 0 192,0 0-64,0 32 0,0-32 0,32 31-32,-29-31-32,29 0 64,-32 32 0,32-32 0,-32 31 64,32 0-128,0 1 32,0-1-64,0 1 32,0-1-32,0 1 0,0-4 0,0 4-161,0-1 33,32 1 0,0-1 64,-3 0-64,3-31 64,0 32-65,0-32 161,0 0-32,-3 0-160,35 0 96,-32 0-64,0 0 96,-3 0-193,3-32 97,0 1-64,29 0 32,-29-1 64,0 1 0,0-1-65,0 4 97,-32-4 64,29 1-128,3-1 128,-32 1-96,0-1 128,0 1-96,0 0 128,0-1 96,0 32-64,-32-31 160,3-1-128,-3 1-32,0 0 32,-32-1 32,35 1 96,29 31 33,-32 0 159,0 0 0,32 0-31,-32 0-129,3 0 64,29 0-96,-32 0 0,0 0-63,32 0-65,-32 0-32,0 0-32,3 0 0,29 31 32,-32-31 0,0 32 0,0-32 0,32 31 96,-32 0-64,32-31-32,0 32 64,-29-32-32,-3 31 96,32 1-32,0-32-96,0 31 33,0-31-65,0 31 96,0-31-128,0 32 64,0-1-32,32 1-32,-3-32-32,-29 31-1,32 1 65,0-4-64,0-28 0,0 32-32,-3-32-32,3 0 0,0 31 96,0-31-288,0 0 63,-32 0 1,29-31 32,3 31 0,-32-32 0,32 32 127,0-28-31,-3-4 32,-29 1 32,32-1-64,-32 1 96,32-1-32,-32 1 64,0 0-32,0-1 96,0 1 96,0 31 32,0-32-32,0 32-127,0-31 31,-32 0-32,0 31 0,32-32-32,-29 32 64,29-31 96,0 31 384,-32 0-416,32 0 97,0 0-1,-32 0-224,32 0 64,-32 0-32,32 0 32,-29 0-64,29 0 64,-32 0-64,0 0 96,0 0-96,0 0 0,3 31 64,29-31 0,-32 32 0,0-32-32,32 0 0,-32 0 0,32 31 65,0-31-65,-32 0 0,32 31 64,0-31 0,-29 0 64,29 32-32,-32-32-96,32 0 0,-32 31 64,32-31-96,0 0 96,0 0-96,0 0 64,0 32 0,-32-32-32,32 0 97,0 31-97,0-31-32,0 31-32,-29-31 32,29 32 0,0-32 0,0 31 32,0-31 0,0 32-32,0-1 64,0 1-32,0-32-32,0 28 0,29 4 0,3-32 0,0 31-128,0 1 128,-3-32-64,3 0-65,0 31 33,0-31-32,0 0 64,29 0-96,-29 0 32,0 0-96,0 0-1,-3 0 97,3 0-128,-32 0 0,32 0-128,-32 0 159,0-31-191,0 31 192,32 0-33,-32 0 97,0 0 32,0 0-32,0-32-32,0 32-64,0 0-97,0-31 1,0 31-64,0-32 95,0 4 161,0-4-128,0 32 64,0-31-129,0-1-95,0 32 128,-32-31-33,32-1 97,0 32 224,-32 0 32,32-31-96,0 31 96,0 0-64,-32 0 32,32 0 0,0 0-32,-29 0-64,29 0 63,-32 0 33,32 0-128,-32 0 96,32 0-448,-32 0-577,32 0-257,0 0-63,-32 0-513</inkml:trace>
        </inkml:traceGroup>
      </inkml:traceGroup>
    </inkml:traceGroup>
  </inkml:traceGroup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5:59:21.193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 44 256,'0'0'576,"0"0"-191,0 0 63,0 0 65,0 0 159,0 0 257,0 0-192,0 0-129,0 0-159,0 0 31,0 0 33,0 0 127,0 0-63,0 0-129,0 0-95,0 0-97,0 0 0,0 0 0,0 0 33,0 0-97,0 0 32,0 0-32,0 0-32,0 0-64,0 0 1,0 0-65,0 0-32,0 0 32,0 0-64,0 0 64,0 0-32,0 0-32,0 0 64,32 0-32,-32 0 0,0 0 0,32 0 32,-32 0-64,0 0 64,0 0-64,29 0 64,-29 0-64,0 0 32,0 0 0,32 0 0,-32 0 32,0 0-64,0 0 32,32 0 0,-32 0 32,0 0-64,0 0 32,0 0 32,32 0-32,-32 0 0,0 0 0,0 0 0,29 0-32,-29 0 64,32 0 0,-32-31-64,0 31 32,32 0 0,-32 0 32,0 0-64,32 0 64,-32 0-64,0 0 64,0 0-64,0 0 64,32 0-32,-32 0 0,0 0 0,0 0 0,0 0 0,0 0 0,0 0 0,0 0-32,0 0 64,0 0 0,0 0-64,0 0 32,0 0 0,0 0 32,0 0-64,0 0 32,0 0-32,0 0 64,0 0-64,0 0 64,29 0-32,-29-31 0,0 31 0,0 0 0,0 0 0,0 0-32,0 0 64,0 0-32,0 0-32,0 0 32,0 0 0,0 0 0,0 0 0,0 0 32,0 0-64,0 0 32,0 0-32,0 0 96,0 0-96,32 0 64,-32 0-64,0 0 64,0 0-32,0 0-32,0 0 96,0 0-96,0 0 64,0 0-64,0 0 64,0 0-32,0 0 0,0 0 0,0 0 0,0 0 32,0 0-32,0 0 64,0 0-64,0 0 0,0 0-64,0 0 64,0 0-96,0 0 0,0 0-33,0 0-63,0 0-32,0 0-128,0 0-97,0 0-287,0 0 223,0 0-352,0 0-1601,-32 0-1730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5:59:22.851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 0 256,'0'0'352,"0"0"193,0 0-1,0 0-63,0 0-97,0 0 128,0 0 33,0 0 128,0 0-97,0 0-224,0 0-31,0 0-1,0 0-96,0 0-128,0 0 97,0 0-65,0 0-32,0 0-96,0 0-32,0 0 64,0 0-32,0 0 0,0 0-32,0 0 64,0 0-32,0 0 64,0 0-64,0 0 64,0 0 32,0 0-96,0 0 96,0 0-96,0 0 64,0 0-32,0 0 96,0 0-32,0 0 32,0 0-31,0 0 63,32 0 0,-32 0-96,0 0 96,0 0-160,0 0 64,32 0-64,-32 0 32,0 0 32,0 0-128,32 0 128,-32 0-64,32 0 32,-32 0-64,29 0 64,-29 0-32,0 0 0,32 0 0,0 0 32,-32 0 0,32 0-32,-32 0 0,29 0 0,-29 0 0,0 0 0,32 0 64,-32 0-64,0 0 64,0 0-32,0 0 1,32 0 31,-32 0 0,0 0 0,0 0 0,0 0 32,0 0-96,0 0 128,0 0-96,0 0 128,0 0-96,0 0 64,0 0 32,0 0-31,0 0 31,0 0-64,0 0 64,0 0 0,0 0-96,0 0 0,0 0 32,0 0-32,0 0-32,0 0-32,0 0 0,0 0 0,0 0-32,0 0 64,0 0-64,0 0-32,0 0-32,0 0-128,0 0-160,0 0-513,0 0-545,0 0-511,0 0-578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5:59:24.613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1-1 576,'0'0'577,"0"0"-33,0 0-95,0 0-161,0 0 160,0 0 65,0 0-33,0 0-224,0 0 1,0 0-97,0 0 128,0 0-160,0 0 160,0 0 1,0 0 63,0 0-64,0 0 33,0 0-33,0 0-96,0 0 0,0 0-64,0 0-31,0 0 63,0 0 64,0 0 96,0 0 65,0 0-129,0 0-32,0 0 0,0 0-96,0 0 32,0 0-95,0 0 127,0 0-64,32 0 160,-32 0-192,0 31 64,32-31-64,-32 0-64,0 0 97,33 0-129,-33 0 96,32 0 0,-32 0 32,29 0-96,-29 0 32,32 0 0,-32 0-64,0 0 0,32 0 0,-32 0 0,32 0 32,-32 0 0,0 0-32,29 0 96,-29 0-96,0 0 32,32 0 0,-32 0-64,0 0 32,0 0-32,0 0 96,32 0-64,-32 0 0,0 0 0,0 0 0,0 0 0,0 0 0,0 0 128,0 0-160,0 0 128,0 0-160,0 0 128,0 0-128,0 0 128,0 0-64,0 0 0,0 0 32,0 0-64,0 0 32,0 0-64,0 0 128,0 0-128,0 0 128,0 0-128,0 0 64,0 0 0,0 0-96,0 0 96,0 0-160,0 0-64,0 0-160,0 0-97,0 0-352,0 0-704,0 0-1410,0 0-1888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20T15:59:25.902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0-3 960,'0'0'385,"0"0"159,0 0 33,0 0 160,0 0-161,0 0-127,0 0-33,0 0 160,0 0-159,0 0-1,0 0-63,0 0 191,0 0 129,0 0-129,0 0 97,0 0-193,0 0-159,0 0-193,0 0 64,0 0 0,0 0-64,0 0 32,0 0-32,0 0 32,0 0-32,0 0 33,0 0-129,32 0 64,-32 0-32,0 0 32,32 0 0,-32 0-128,0 0 128,32 0-64,-32 0 32,0 0-32,29 34 32,-29-34 0,0 0 0,33 0 0,-33 0 32,0 0-64,0 0 32,0 0 0,33 0-32,-33 0 64,0 0-64,0 0 96,32 0-160,-32 0 128,0 0-32,0 0-64,32 0 64,-32 0-32,0 0 64,0 0-128,0 0 128,0 0-96,0 0 64,29 0 32,-29 0-64,0 0 128,0 0-128,0 0 97,0 0-97,0 0 32,0 0-32,0 0 96,0 0-96,0 0 32,0 0 0,0 0-32,0 0-32,0 0 32,0 0 32,0 0-96,0 0 0,0 0-97,0 0-31,0 0-192,0 0-353,0 0-384,0 0-1057,0 0-576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customXml" Target="../ink/ink17.xml"/><Relationship Id="rId3" Type="http://schemas.openxmlformats.org/officeDocument/2006/relationships/customXml" Target="../ink/ink12.xml"/><Relationship Id="rId7" Type="http://schemas.openxmlformats.org/officeDocument/2006/relationships/customXml" Target="../ink/ink14.xml"/><Relationship Id="rId12" Type="http://schemas.openxmlformats.org/officeDocument/2006/relationships/image" Target="../media/image1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emf"/><Relationship Id="rId11" Type="http://schemas.openxmlformats.org/officeDocument/2006/relationships/customXml" Target="../ink/ink16.xml"/><Relationship Id="rId5" Type="http://schemas.openxmlformats.org/officeDocument/2006/relationships/customXml" Target="../ink/ink13.xml"/><Relationship Id="rId10" Type="http://schemas.openxmlformats.org/officeDocument/2006/relationships/image" Target="../media/image12.emf"/><Relationship Id="rId4" Type="http://schemas.openxmlformats.org/officeDocument/2006/relationships/image" Target="../media/image9.emf"/><Relationship Id="rId9" Type="http://schemas.openxmlformats.org/officeDocument/2006/relationships/customXml" Target="../ink/ink15.xml"/><Relationship Id="rId14" Type="http://schemas.openxmlformats.org/officeDocument/2006/relationships/image" Target="../media/image20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13" Type="http://schemas.openxmlformats.org/officeDocument/2006/relationships/customXml" Target="../ink/ink23.xml"/><Relationship Id="rId18" Type="http://schemas.openxmlformats.org/officeDocument/2006/relationships/image" Target="../media/image22.emf"/><Relationship Id="rId3" Type="http://schemas.openxmlformats.org/officeDocument/2006/relationships/customXml" Target="../ink/ink18.xml"/><Relationship Id="rId21" Type="http://schemas.openxmlformats.org/officeDocument/2006/relationships/customXml" Target="../ink/ink27.xml"/><Relationship Id="rId7" Type="http://schemas.openxmlformats.org/officeDocument/2006/relationships/customXml" Target="../ink/ink20.xml"/><Relationship Id="rId12" Type="http://schemas.openxmlformats.org/officeDocument/2006/relationships/image" Target="../media/image18.emf"/><Relationship Id="rId17" Type="http://schemas.openxmlformats.org/officeDocument/2006/relationships/customXml" Target="../ink/ink25.xml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1.emf"/><Relationship Id="rId20" Type="http://schemas.openxmlformats.org/officeDocument/2006/relationships/image" Target="../media/image23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emf"/><Relationship Id="rId11" Type="http://schemas.openxmlformats.org/officeDocument/2006/relationships/customXml" Target="../ink/ink22.xml"/><Relationship Id="rId5" Type="http://schemas.openxmlformats.org/officeDocument/2006/relationships/customXml" Target="../ink/ink19.xml"/><Relationship Id="rId15" Type="http://schemas.openxmlformats.org/officeDocument/2006/relationships/customXml" Target="../ink/ink24.xml"/><Relationship Id="rId10" Type="http://schemas.openxmlformats.org/officeDocument/2006/relationships/image" Target="../media/image17.emf"/><Relationship Id="rId19" Type="http://schemas.openxmlformats.org/officeDocument/2006/relationships/customXml" Target="../ink/ink26.xml"/><Relationship Id="rId4" Type="http://schemas.openxmlformats.org/officeDocument/2006/relationships/image" Target="../media/image14.emf"/><Relationship Id="rId9" Type="http://schemas.openxmlformats.org/officeDocument/2006/relationships/customXml" Target="../ink/ink21.xml"/><Relationship Id="rId14" Type="http://schemas.openxmlformats.org/officeDocument/2006/relationships/image" Target="../media/image19.emf"/><Relationship Id="rId22" Type="http://schemas.openxmlformats.org/officeDocument/2006/relationships/image" Target="../media/image24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1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emf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0" Type="http://schemas.openxmlformats.org/officeDocument/2006/relationships/image" Target="../media/image12.emf"/><Relationship Id="rId4" Type="http://schemas.openxmlformats.org/officeDocument/2006/relationships/image" Target="../media/image9.emf"/><Relationship Id="rId9" Type="http://schemas.openxmlformats.org/officeDocument/2006/relationships/customXml" Target="../ink/ink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13" Type="http://schemas.openxmlformats.org/officeDocument/2006/relationships/customXml" Target="../ink/ink11.xml"/><Relationship Id="rId3" Type="http://schemas.openxmlformats.org/officeDocument/2006/relationships/customXml" Target="../ink/ink6.xml"/><Relationship Id="rId7" Type="http://schemas.openxmlformats.org/officeDocument/2006/relationships/customXml" Target="../ink/ink8.xml"/><Relationship Id="rId12" Type="http://schemas.openxmlformats.org/officeDocument/2006/relationships/image" Target="../media/image18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emf"/><Relationship Id="rId11" Type="http://schemas.openxmlformats.org/officeDocument/2006/relationships/customXml" Target="../ink/ink10.xml"/><Relationship Id="rId5" Type="http://schemas.openxmlformats.org/officeDocument/2006/relationships/customXml" Target="../ink/ink7.xml"/><Relationship Id="rId10" Type="http://schemas.openxmlformats.org/officeDocument/2006/relationships/image" Target="../media/image17.emf"/><Relationship Id="rId4" Type="http://schemas.openxmlformats.org/officeDocument/2006/relationships/image" Target="../media/image14.emf"/><Relationship Id="rId9" Type="http://schemas.openxmlformats.org/officeDocument/2006/relationships/customXml" Target="../ink/ink9.xml"/><Relationship Id="rId14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685800" y="628650"/>
            <a:ext cx="7772400" cy="2332946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This math story problem has two steps, both adding and subtracting.  Can you solve two step problems using an open number line?</a:t>
            </a:r>
            <a:endParaRPr lang="en-US" sz="2800" dirty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742950" y="3143250"/>
            <a:ext cx="76581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Add 23 and 35 and take away 15.</a:t>
            </a:r>
            <a:endParaRPr lang="en-US" sz="2800" dirty="0">
              <a:solidFill>
                <a:schemeClr val="accent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143000" y="4400550"/>
            <a:ext cx="6858000" cy="0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9" name="Ink 68"/>
              <p14:cNvContentPartPr/>
              <p14:nvPr/>
            </p14:nvContentPartPr>
            <p14:xfrm>
              <a:off x="1051436" y="3722049"/>
              <a:ext cx="407880" cy="1041120"/>
            </p14:xfrm>
          </p:contentPart>
        </mc:Choice>
        <mc:Fallback xmlns="">
          <p:pic>
            <p:nvPicPr>
              <p:cNvPr id="69" name="Ink 6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22636" y="3690729"/>
                <a:ext cx="460080" cy="110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6" name="Ink 75"/>
              <p14:cNvContentPartPr/>
              <p14:nvPr/>
            </p14:nvContentPartPr>
            <p14:xfrm>
              <a:off x="1272836" y="1551150"/>
              <a:ext cx="286920" cy="2170800"/>
            </p14:xfrm>
          </p:contentPart>
        </mc:Choice>
        <mc:Fallback xmlns="">
          <p:pic>
            <p:nvPicPr>
              <p:cNvPr id="76" name="Ink 7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44396" y="1522710"/>
                <a:ext cx="345600" cy="222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7" name="Ink 76"/>
              <p14:cNvContentPartPr/>
              <p14:nvPr/>
            </p14:nvContentPartPr>
            <p14:xfrm>
              <a:off x="1196876" y="1943190"/>
              <a:ext cx="363600" cy="184320"/>
            </p14:xfrm>
          </p:contentPart>
        </mc:Choice>
        <mc:Fallback xmlns="">
          <p:pic>
            <p:nvPicPr>
              <p:cNvPr id="77" name="Ink 76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69876" y="1918350"/>
                <a:ext cx="416520" cy="22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78" name="Ink 77"/>
              <p14:cNvContentPartPr/>
              <p14:nvPr/>
            </p14:nvContentPartPr>
            <p14:xfrm>
              <a:off x="1051436" y="2343150"/>
              <a:ext cx="721800" cy="994320"/>
            </p14:xfrm>
          </p:contentPart>
        </mc:Choice>
        <mc:Fallback xmlns="">
          <p:pic>
            <p:nvPicPr>
              <p:cNvPr id="78" name="Ink 77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26956" y="2316870"/>
                <a:ext cx="772560" cy="103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85" name="Ink 84"/>
              <p14:cNvContentPartPr/>
              <p14:nvPr/>
            </p14:nvContentPartPr>
            <p14:xfrm>
              <a:off x="1302356" y="846560"/>
              <a:ext cx="941760" cy="870480"/>
            </p14:xfrm>
          </p:contentPart>
        </mc:Choice>
        <mc:Fallback xmlns="">
          <p:pic>
            <p:nvPicPr>
              <p:cNvPr id="85" name="Ink 84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277876" y="820280"/>
                <a:ext cx="994320" cy="924480"/>
              </a:xfrm>
              <a:prstGeom prst="rect">
                <a:avLst/>
              </a:prstGeom>
            </p:spPr>
          </p:pic>
        </mc:Fallback>
      </mc:AlternateContent>
      <p:sp>
        <p:nvSpPr>
          <p:cNvPr id="91" name="Text Placeholder 2"/>
          <p:cNvSpPr txBox="1">
            <a:spLocks/>
          </p:cNvSpPr>
          <p:nvPr/>
        </p:nvSpPr>
        <p:spPr bwMode="auto">
          <a:xfrm>
            <a:off x="1773236" y="4229116"/>
            <a:ext cx="2628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73 inches tall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2743200" y="949532"/>
            <a:ext cx="33514" cy="1399774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1" name="Ink 10"/>
              <p14:cNvContentPartPr/>
              <p14:nvPr/>
            </p14:nvContentPartPr>
            <p14:xfrm>
              <a:off x="1301636" y="2281689"/>
              <a:ext cx="440280" cy="3888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282196" y="2260449"/>
                <a:ext cx="480960" cy="79920"/>
              </a:xfrm>
              <a:prstGeom prst="rect">
                <a:avLst/>
              </a:prstGeom>
            </p:spPr>
          </p:pic>
        </mc:Fallback>
      </mc:AlternateContent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3087686" y="1320317"/>
            <a:ext cx="35417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Cut 24 inches off 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41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 Placeholder 2"/>
          <p:cNvSpPr txBox="1">
            <a:spLocks/>
          </p:cNvSpPr>
          <p:nvPr/>
        </p:nvSpPr>
        <p:spPr bwMode="auto">
          <a:xfrm>
            <a:off x="-781118" y="1113103"/>
            <a:ext cx="52232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16 + 57 = 73 inches 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457200" y="2867435"/>
            <a:ext cx="8169581" cy="32866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2286000" y="3048829"/>
            <a:ext cx="914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57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Arc 10"/>
          <p:cNvSpPr/>
          <p:nvPr/>
        </p:nvSpPr>
        <p:spPr>
          <a:xfrm>
            <a:off x="2662720" y="2141066"/>
            <a:ext cx="1828800" cy="1200150"/>
          </a:xfrm>
          <a:prstGeom prst="arc">
            <a:avLst>
              <a:gd name="adj1" fmla="val 10253316"/>
              <a:gd name="adj2" fmla="val 51184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4084790" y="3089043"/>
            <a:ext cx="914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67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Arc 11"/>
          <p:cNvSpPr/>
          <p:nvPr/>
        </p:nvSpPr>
        <p:spPr>
          <a:xfrm>
            <a:off x="4491520" y="2454275"/>
            <a:ext cx="228600" cy="855018"/>
          </a:xfrm>
          <a:prstGeom prst="arc">
            <a:avLst>
              <a:gd name="adj1" fmla="val 1094316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c 24"/>
          <p:cNvSpPr/>
          <p:nvPr/>
        </p:nvSpPr>
        <p:spPr>
          <a:xfrm>
            <a:off x="4746931" y="2486198"/>
            <a:ext cx="228600" cy="855018"/>
          </a:xfrm>
          <a:prstGeom prst="arc">
            <a:avLst>
              <a:gd name="adj1" fmla="val 1094316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>
            <a:off x="4976942" y="2471266"/>
            <a:ext cx="228600" cy="855018"/>
          </a:xfrm>
          <a:prstGeom prst="arc">
            <a:avLst>
              <a:gd name="adj1" fmla="val 1094316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c 26"/>
          <p:cNvSpPr/>
          <p:nvPr/>
        </p:nvSpPr>
        <p:spPr>
          <a:xfrm>
            <a:off x="5252815" y="2483966"/>
            <a:ext cx="228600" cy="855018"/>
          </a:xfrm>
          <a:prstGeom prst="arc">
            <a:avLst>
              <a:gd name="adj1" fmla="val 1094316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c 27"/>
          <p:cNvSpPr/>
          <p:nvPr/>
        </p:nvSpPr>
        <p:spPr>
          <a:xfrm>
            <a:off x="5488471" y="2464858"/>
            <a:ext cx="228600" cy="855018"/>
          </a:xfrm>
          <a:prstGeom prst="arc">
            <a:avLst>
              <a:gd name="adj1" fmla="val 1094316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c 28"/>
          <p:cNvSpPr/>
          <p:nvPr/>
        </p:nvSpPr>
        <p:spPr>
          <a:xfrm>
            <a:off x="5717071" y="2483966"/>
            <a:ext cx="228600" cy="855018"/>
          </a:xfrm>
          <a:prstGeom prst="arc">
            <a:avLst>
              <a:gd name="adj1" fmla="val 1094316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5374171" y="3110384"/>
            <a:ext cx="914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73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3" name="Ink 12"/>
              <p14:cNvContentPartPr/>
              <p14:nvPr/>
            </p14:nvContentPartPr>
            <p14:xfrm>
              <a:off x="4639207" y="2938943"/>
              <a:ext cx="140040" cy="1584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03927" y="2866943"/>
                <a:ext cx="211320" cy="15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4" name="Ink 13"/>
              <p14:cNvContentPartPr/>
              <p14:nvPr/>
            </p14:nvContentPartPr>
            <p14:xfrm>
              <a:off x="4876087" y="2943623"/>
              <a:ext cx="124560" cy="360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47287" y="2873423"/>
                <a:ext cx="188640" cy="14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5" name="Ink 14"/>
              <p14:cNvContentPartPr/>
              <p14:nvPr/>
            </p14:nvContentPartPr>
            <p14:xfrm>
              <a:off x="5135287" y="2966663"/>
              <a:ext cx="125640" cy="10800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101807" y="2897543"/>
                <a:ext cx="196560" cy="155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6" name="Ink 15"/>
              <p14:cNvContentPartPr/>
              <p14:nvPr/>
            </p14:nvContentPartPr>
            <p14:xfrm>
              <a:off x="5452087" y="3001223"/>
              <a:ext cx="102600" cy="1116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416807" y="2929583"/>
                <a:ext cx="175680" cy="15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8" name="Ink 17"/>
              <p14:cNvContentPartPr/>
              <p14:nvPr/>
            </p14:nvContentPartPr>
            <p14:xfrm>
              <a:off x="5673487" y="3000143"/>
              <a:ext cx="118440" cy="2124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633167" y="2913023"/>
                <a:ext cx="202320" cy="18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9" name="Ink 18"/>
              <p14:cNvContentPartPr/>
              <p14:nvPr/>
            </p14:nvContentPartPr>
            <p14:xfrm>
              <a:off x="5938807" y="3000143"/>
              <a:ext cx="158040" cy="36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907127" y="2919503"/>
                <a:ext cx="230040" cy="161640"/>
              </a:xfrm>
              <a:prstGeom prst="rect">
                <a:avLst/>
              </a:prstGeom>
            </p:spPr>
          </p:pic>
        </mc:Fallback>
      </mc:AlternateContent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4317716" y="285750"/>
            <a:ext cx="45631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Picked the flower by cutting 24 inches off 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1" name="Arc 30"/>
          <p:cNvSpPr/>
          <p:nvPr/>
        </p:nvSpPr>
        <p:spPr>
          <a:xfrm>
            <a:off x="3875731" y="2141066"/>
            <a:ext cx="1828800" cy="1200150"/>
          </a:xfrm>
          <a:prstGeom prst="arc">
            <a:avLst>
              <a:gd name="adj1" fmla="val 10253316"/>
              <a:gd name="adj2" fmla="val 511847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rc 31"/>
          <p:cNvSpPr/>
          <p:nvPr/>
        </p:nvSpPr>
        <p:spPr>
          <a:xfrm>
            <a:off x="2046931" y="2126134"/>
            <a:ext cx="1828800" cy="1200150"/>
          </a:xfrm>
          <a:prstGeom prst="arc">
            <a:avLst>
              <a:gd name="adj1" fmla="val 10253316"/>
              <a:gd name="adj2" fmla="val 511847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1601342" y="3095451"/>
            <a:ext cx="914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53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4" name="Arc 33"/>
          <p:cNvSpPr/>
          <p:nvPr/>
        </p:nvSpPr>
        <p:spPr>
          <a:xfrm>
            <a:off x="1818331" y="2439926"/>
            <a:ext cx="228600" cy="855018"/>
          </a:xfrm>
          <a:prstGeom prst="arc">
            <a:avLst>
              <a:gd name="adj1" fmla="val 10943162"/>
              <a:gd name="adj2" fmla="val 0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Arc 34"/>
          <p:cNvSpPr/>
          <p:nvPr/>
        </p:nvSpPr>
        <p:spPr>
          <a:xfrm>
            <a:off x="1582131" y="2439926"/>
            <a:ext cx="228600" cy="855018"/>
          </a:xfrm>
          <a:prstGeom prst="arc">
            <a:avLst>
              <a:gd name="adj1" fmla="val 10943162"/>
              <a:gd name="adj2" fmla="val 0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c 36"/>
          <p:cNvSpPr/>
          <p:nvPr/>
        </p:nvSpPr>
        <p:spPr>
          <a:xfrm>
            <a:off x="1353531" y="2464858"/>
            <a:ext cx="228600" cy="855018"/>
          </a:xfrm>
          <a:prstGeom prst="arc">
            <a:avLst>
              <a:gd name="adj1" fmla="val 10943162"/>
              <a:gd name="adj2" fmla="val 0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Arc 38"/>
          <p:cNvSpPr/>
          <p:nvPr/>
        </p:nvSpPr>
        <p:spPr>
          <a:xfrm>
            <a:off x="1124931" y="2454275"/>
            <a:ext cx="228600" cy="855018"/>
          </a:xfrm>
          <a:prstGeom prst="arc">
            <a:avLst>
              <a:gd name="adj1" fmla="val 10943162"/>
              <a:gd name="adj2" fmla="val 0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5135288" y="1428750"/>
            <a:ext cx="2408512" cy="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586227" y="3063254"/>
            <a:ext cx="5790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None/>
            </a:pPr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</a:rPr>
              <a:t>63</a:t>
            </a:r>
            <a:endParaRPr lang="en-US" sz="24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1" name="Text Placeholder 2"/>
          <p:cNvSpPr txBox="1">
            <a:spLocks/>
          </p:cNvSpPr>
          <p:nvPr/>
        </p:nvSpPr>
        <p:spPr bwMode="auto">
          <a:xfrm>
            <a:off x="619753" y="3079606"/>
            <a:ext cx="914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49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6121227" y="1089672"/>
            <a:ext cx="167344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6431962" y="1089672"/>
            <a:ext cx="167344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43" name="Ink 42"/>
              <p14:cNvContentPartPr/>
              <p14:nvPr/>
            </p14:nvContentPartPr>
            <p14:xfrm>
              <a:off x="1812476" y="2976440"/>
              <a:ext cx="133560" cy="360"/>
            </p14:xfrm>
          </p:contentPart>
        </mc:Choice>
        <mc:Fallback xmlns="">
          <p:pic>
            <p:nvPicPr>
              <p:cNvPr id="43" name="Ink 42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779356" y="2908040"/>
                <a:ext cx="200880" cy="13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44" name="Ink 43"/>
              <p14:cNvContentPartPr/>
              <p14:nvPr/>
            </p14:nvContentPartPr>
            <p14:xfrm>
              <a:off x="1527716" y="2943320"/>
              <a:ext cx="168480" cy="21600"/>
            </p14:xfrm>
          </p:contentPart>
        </mc:Choice>
        <mc:Fallback xmlns="">
          <p:pic>
            <p:nvPicPr>
              <p:cNvPr id="44" name="Ink 43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505756" y="2899400"/>
                <a:ext cx="217800" cy="11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46" name="Ink 45"/>
              <p14:cNvContentPartPr/>
              <p14:nvPr/>
            </p14:nvContentPartPr>
            <p14:xfrm>
              <a:off x="1293356" y="2908400"/>
              <a:ext cx="121680" cy="11880"/>
            </p14:xfrm>
          </p:contentPart>
        </mc:Choice>
        <mc:Fallback xmlns="">
          <p:pic>
            <p:nvPicPr>
              <p:cNvPr id="46" name="Ink 45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264916" y="2850440"/>
                <a:ext cx="180000" cy="12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47" name="Ink 46"/>
              <p14:cNvContentPartPr/>
              <p14:nvPr/>
            </p14:nvContentPartPr>
            <p14:xfrm>
              <a:off x="1033076" y="2921360"/>
              <a:ext cx="154800" cy="12600"/>
            </p14:xfrm>
          </p:contentPart>
        </mc:Choice>
        <mc:Fallback xmlns="">
          <p:pic>
            <p:nvPicPr>
              <p:cNvPr id="47" name="Ink 46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1007876" y="2864120"/>
                <a:ext cx="208800" cy="123120"/>
              </a:xfrm>
              <a:prstGeom prst="rect">
                <a:avLst/>
              </a:prstGeom>
            </p:spPr>
          </p:pic>
        </mc:Fallback>
      </mc:AlternateContent>
      <p:sp>
        <p:nvSpPr>
          <p:cNvPr id="50" name="Text Placeholder 2"/>
          <p:cNvSpPr txBox="1">
            <a:spLocks/>
          </p:cNvSpPr>
          <p:nvPr/>
        </p:nvSpPr>
        <p:spPr bwMode="auto">
          <a:xfrm>
            <a:off x="1843978" y="3714750"/>
            <a:ext cx="456318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After Lindsay picked the flower the sunflower plant was 49 inches tall. 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71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4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5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7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8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0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1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3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4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6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7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9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0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2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3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5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6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8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9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17" grpId="0"/>
      <p:bldP spid="17" grpId="1"/>
      <p:bldP spid="11" grpId="0" animBg="1"/>
      <p:bldP spid="11" grpId="1" animBg="1"/>
      <p:bldP spid="23" grpId="0"/>
      <p:bldP spid="23" grpId="1"/>
      <p:bldP spid="12" grpId="0" animBg="1"/>
      <p:bldP spid="12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/>
      <p:bldP spid="24" grpId="0"/>
      <p:bldP spid="31" grpId="0" animBg="1"/>
      <p:bldP spid="32" grpId="0" animBg="1"/>
      <p:bldP spid="33" grpId="0"/>
      <p:bldP spid="34" grpId="0" animBg="1"/>
      <p:bldP spid="35" grpId="0" animBg="1"/>
      <p:bldP spid="37" grpId="0" animBg="1"/>
      <p:bldP spid="39" grpId="0" animBg="1"/>
      <p:bldP spid="10" grpId="0"/>
      <p:bldP spid="41" grpId="0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to solve two step math stories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using an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open number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line. 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  <a:p>
            <a:pPr algn="ctr">
              <a:defRPr/>
            </a:pP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8500" y="1200150"/>
            <a:ext cx="75438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solve two step math stories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an open number line. 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28700" y="123444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 13 and 88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371600" y="2686050"/>
            <a:ext cx="6629400" cy="0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1600200" y="280035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88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Arc 8"/>
          <p:cNvSpPr/>
          <p:nvPr/>
        </p:nvSpPr>
        <p:spPr>
          <a:xfrm>
            <a:off x="2125838" y="1821805"/>
            <a:ext cx="1988962" cy="1728490"/>
          </a:xfrm>
          <a:prstGeom prst="arc">
            <a:avLst>
              <a:gd name="adj1" fmla="val 10596305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3515430" y="2769154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98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Arc 10"/>
          <p:cNvSpPr/>
          <p:nvPr/>
        </p:nvSpPr>
        <p:spPr>
          <a:xfrm>
            <a:off x="4127500" y="2322033"/>
            <a:ext cx="577850" cy="857250"/>
          </a:xfrm>
          <a:prstGeom prst="arc">
            <a:avLst>
              <a:gd name="adj1" fmla="val 11862946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4127500" y="277253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99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" name="Arc 12"/>
          <p:cNvSpPr/>
          <p:nvPr/>
        </p:nvSpPr>
        <p:spPr>
          <a:xfrm>
            <a:off x="4756150" y="2322033"/>
            <a:ext cx="577850" cy="857250"/>
          </a:xfrm>
          <a:prstGeom prst="arc">
            <a:avLst>
              <a:gd name="adj1" fmla="val 11862946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c 13"/>
          <p:cNvSpPr/>
          <p:nvPr/>
        </p:nvSpPr>
        <p:spPr>
          <a:xfrm>
            <a:off x="5338233" y="2340529"/>
            <a:ext cx="577850" cy="857250"/>
          </a:xfrm>
          <a:prstGeom prst="arc">
            <a:avLst>
              <a:gd name="adj1" fmla="val 11862946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4819650" y="2754034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5456766" y="277253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101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758825" y="3575111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88 + 13 = 101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6465710" y="1428750"/>
            <a:ext cx="1286934" cy="2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build="p"/>
      <p:bldP spid="9" grpId="0" animBg="1"/>
      <p:bldP spid="10" grpId="0" build="p"/>
      <p:bldP spid="11" grpId="0" animBg="1"/>
      <p:bldP spid="12" grpId="0" build="p"/>
      <p:bldP spid="13" grpId="0" animBg="1"/>
      <p:bldP spid="14" grpId="0" animBg="1"/>
      <p:bldP spid="15" grpId="0" build="p"/>
      <p:bldP spid="16" grpId="0" build="p"/>
      <p:bldP spid="1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685800" y="101983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Take away 13 from  88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371600" y="2686050"/>
            <a:ext cx="6629400" cy="0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6400800" y="2769154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88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Arc 8"/>
          <p:cNvSpPr/>
          <p:nvPr/>
        </p:nvSpPr>
        <p:spPr>
          <a:xfrm>
            <a:off x="4859513" y="1783887"/>
            <a:ext cx="1988962" cy="1728490"/>
          </a:xfrm>
          <a:prstGeom prst="arc">
            <a:avLst>
              <a:gd name="adj1" fmla="val 10596305"/>
              <a:gd name="adj2" fmla="val 0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4298949" y="2819097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78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Arc 10"/>
          <p:cNvSpPr/>
          <p:nvPr/>
        </p:nvSpPr>
        <p:spPr>
          <a:xfrm>
            <a:off x="4281663" y="2248151"/>
            <a:ext cx="577850" cy="932846"/>
          </a:xfrm>
          <a:prstGeom prst="arc">
            <a:avLst>
              <a:gd name="adj1" fmla="val 11862946"/>
              <a:gd name="adj2" fmla="val 0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3657600" y="2799895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77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" name="Arc 12"/>
          <p:cNvSpPr/>
          <p:nvPr/>
        </p:nvSpPr>
        <p:spPr>
          <a:xfrm>
            <a:off x="3657600" y="2223457"/>
            <a:ext cx="577850" cy="857250"/>
          </a:xfrm>
          <a:prstGeom prst="arc">
            <a:avLst>
              <a:gd name="adj1" fmla="val 10388763"/>
              <a:gd name="adj2" fmla="val 0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c 13"/>
          <p:cNvSpPr/>
          <p:nvPr/>
        </p:nvSpPr>
        <p:spPr>
          <a:xfrm>
            <a:off x="3079750" y="2210718"/>
            <a:ext cx="577850" cy="970279"/>
          </a:xfrm>
          <a:prstGeom prst="arc">
            <a:avLst>
              <a:gd name="adj1" fmla="val 11862946"/>
              <a:gd name="adj2" fmla="val 0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3149600" y="2790571"/>
            <a:ext cx="7983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76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2524477" y="2733100"/>
            <a:ext cx="8329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75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758825" y="387733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88 - 13 = 75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6801379" y="1214144"/>
            <a:ext cx="1085321" cy="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150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build="p"/>
      <p:bldP spid="9" grpId="0" animBg="1"/>
      <p:bldP spid="10" grpId="0" build="p"/>
      <p:bldP spid="11" grpId="0" animBg="1"/>
      <p:bldP spid="12" grpId="0" build="p"/>
      <p:bldP spid="13" grpId="0" animBg="1"/>
      <p:bldP spid="14" grpId="0" animBg="1"/>
      <p:bldP spid="15" grpId="0" build="p"/>
      <p:bldP spid="16" grpId="0" build="p"/>
      <p:bldP spid="1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71500" y="1215813"/>
            <a:ext cx="81153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Not matching the direction on the number line with the action in the math story.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6140450" y="2750261"/>
            <a:ext cx="145415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1714500" y="2789769"/>
            <a:ext cx="1600200" cy="2822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3814233" y="2488651"/>
            <a:ext cx="140017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8800" dirty="0" smtClean="0">
                <a:solidFill>
                  <a:schemeClr val="accent5"/>
                </a:solidFill>
                <a:latin typeface="Orly's Font 2" pitchFamily="66" charset="0"/>
              </a:rPr>
              <a:t>?</a:t>
            </a:r>
            <a:endParaRPr lang="en-US" sz="8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914400" y="3028950"/>
            <a:ext cx="2457450" cy="1742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Take apart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6600" dirty="0" smtClean="0">
                <a:solidFill>
                  <a:schemeClr val="accent1"/>
                </a:solidFill>
                <a:latin typeface="Orly's Font 2" pitchFamily="66" charset="0"/>
              </a:rPr>
              <a:t>-</a:t>
            </a:r>
            <a:endParaRPr lang="en-US" sz="6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5600700" y="3028949"/>
            <a:ext cx="2953809" cy="1742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Put together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66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6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 build="p"/>
      <p:bldP spid="6" grpId="0" build="p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26911" y="1239662"/>
            <a:ext cx="765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Add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23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and 35 then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take away 15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more.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914400" y="3143250"/>
            <a:ext cx="7315200" cy="0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914400" y="325755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2659944" y="3273072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4457700" y="325755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3543300" y="3249386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48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2150533" y="3235325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5353755" y="3249386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5" name="Arc 14"/>
          <p:cNvSpPr/>
          <p:nvPr/>
        </p:nvSpPr>
        <p:spPr>
          <a:xfrm>
            <a:off x="1322211" y="2434419"/>
            <a:ext cx="1878189" cy="1199041"/>
          </a:xfrm>
          <a:prstGeom prst="arc">
            <a:avLst>
              <a:gd name="adj1" fmla="val 10569222"/>
              <a:gd name="adj2" fmla="val 282404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c 16"/>
          <p:cNvSpPr/>
          <p:nvPr/>
        </p:nvSpPr>
        <p:spPr>
          <a:xfrm>
            <a:off x="3200400" y="2464003"/>
            <a:ext cx="1828800" cy="1199041"/>
          </a:xfrm>
          <a:prstGeom prst="arc">
            <a:avLst>
              <a:gd name="adj1" fmla="val 10569222"/>
              <a:gd name="adj2" fmla="val 282404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7"/>
          <p:cNvSpPr/>
          <p:nvPr/>
        </p:nvSpPr>
        <p:spPr>
          <a:xfrm>
            <a:off x="5029200" y="2699101"/>
            <a:ext cx="228600" cy="820059"/>
          </a:xfrm>
          <a:prstGeom prst="arc">
            <a:avLst>
              <a:gd name="adj1" fmla="val 10569222"/>
              <a:gd name="adj2" fmla="val 282404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5271911" y="2714623"/>
            <a:ext cx="228600" cy="820059"/>
          </a:xfrm>
          <a:prstGeom prst="arc">
            <a:avLst>
              <a:gd name="adj1" fmla="val 10569222"/>
              <a:gd name="adj2" fmla="val 282404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/>
          <p:cNvSpPr/>
          <p:nvPr/>
        </p:nvSpPr>
        <p:spPr>
          <a:xfrm>
            <a:off x="5500511" y="2699100"/>
            <a:ext cx="228600" cy="820059"/>
          </a:xfrm>
          <a:prstGeom prst="arc">
            <a:avLst>
              <a:gd name="adj1" fmla="val 10569222"/>
              <a:gd name="adj2" fmla="val 282404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3200400" y="1657350"/>
            <a:ext cx="4572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676400" y="1649589"/>
            <a:ext cx="3048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039761" y="1653117"/>
            <a:ext cx="221544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629400" y="1711376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Arc 31"/>
          <p:cNvSpPr/>
          <p:nvPr/>
        </p:nvSpPr>
        <p:spPr>
          <a:xfrm>
            <a:off x="3962399" y="2431800"/>
            <a:ext cx="1828800" cy="1199041"/>
          </a:xfrm>
          <a:prstGeom prst="arc">
            <a:avLst>
              <a:gd name="adj1" fmla="val 10569222"/>
              <a:gd name="adj2" fmla="val 282404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Arc 32"/>
          <p:cNvSpPr/>
          <p:nvPr/>
        </p:nvSpPr>
        <p:spPr>
          <a:xfrm>
            <a:off x="3733799" y="2699101"/>
            <a:ext cx="228600" cy="820059"/>
          </a:xfrm>
          <a:prstGeom prst="arc">
            <a:avLst>
              <a:gd name="adj1" fmla="val 10569222"/>
              <a:gd name="adj2" fmla="val 282404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Arc 33"/>
          <p:cNvSpPr/>
          <p:nvPr/>
        </p:nvSpPr>
        <p:spPr>
          <a:xfrm>
            <a:off x="3493910" y="2714623"/>
            <a:ext cx="228600" cy="820059"/>
          </a:xfrm>
          <a:prstGeom prst="arc">
            <a:avLst>
              <a:gd name="adj1" fmla="val 10569222"/>
              <a:gd name="adj2" fmla="val 282404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Arc 34"/>
          <p:cNvSpPr/>
          <p:nvPr/>
        </p:nvSpPr>
        <p:spPr>
          <a:xfrm>
            <a:off x="3252609" y="2714623"/>
            <a:ext cx="228600" cy="820059"/>
          </a:xfrm>
          <a:prstGeom prst="arc">
            <a:avLst>
              <a:gd name="adj1" fmla="val 10569222"/>
              <a:gd name="adj2" fmla="val 282404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rc 35"/>
          <p:cNvSpPr/>
          <p:nvPr/>
        </p:nvSpPr>
        <p:spPr>
          <a:xfrm>
            <a:off x="2971800" y="2733220"/>
            <a:ext cx="228600" cy="820059"/>
          </a:xfrm>
          <a:prstGeom prst="arc">
            <a:avLst>
              <a:gd name="adj1" fmla="val 10569222"/>
              <a:gd name="adj2" fmla="val 282404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c 36"/>
          <p:cNvSpPr/>
          <p:nvPr/>
        </p:nvSpPr>
        <p:spPr>
          <a:xfrm>
            <a:off x="2738966" y="2719058"/>
            <a:ext cx="228600" cy="820059"/>
          </a:xfrm>
          <a:prstGeom prst="arc">
            <a:avLst>
              <a:gd name="adj1" fmla="val 10569222"/>
              <a:gd name="adj2" fmla="val 282404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804333" y="3943350"/>
            <a:ext cx="765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23 +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35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58 and 58 -15 = 43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7010400" y="1723774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884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rctx="PPT">
                                        <p:cTn id="79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0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2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3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rctx="PPT">
                                        <p:cTn id="85" dur="indefinit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6" dur="indefinit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8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9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rctx="PPT">
                                        <p:cTn id="91" dur="indefinite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2" dur="indefinite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4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5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7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8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0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1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rctx="PPT">
                                        <p:cTn id="103" dur="indefinite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4" dur="indefinite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9" grpId="1"/>
      <p:bldP spid="10" grpId="0" build="p"/>
      <p:bldP spid="10" grpId="1" build="allAtOnce"/>
      <p:bldP spid="11" grpId="0" build="p"/>
      <p:bldP spid="11" grpId="1" build="allAtOnce"/>
      <p:bldP spid="12" grpId="0" build="p"/>
      <p:bldP spid="13" grpId="0" build="p"/>
      <p:bldP spid="14" grpId="0" build="p"/>
      <p:bldP spid="14" grpId="1" build="allAtOnce"/>
      <p:bldP spid="15" grpId="0" animBg="1"/>
      <p:bldP spid="15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12849" y="857250"/>
            <a:ext cx="8686800" cy="464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Lindsay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planted a sun flower seed and watched it grow.  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>
              <a:buNone/>
            </a:pPr>
            <a:endParaRPr lang="en-US" sz="900" dirty="0">
              <a:solidFill>
                <a:srgbClr val="0070C0"/>
              </a:solidFill>
              <a:latin typeface="Orly's Font 2" pitchFamily="66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After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three weeks it was 16 inches tall.  By 8 weeks it had grown 57 more inches!  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>
              <a:buNone/>
            </a:pPr>
            <a:endParaRPr lang="en-US" sz="900" dirty="0">
              <a:solidFill>
                <a:srgbClr val="0070C0"/>
              </a:solidFill>
              <a:latin typeface="Orly's Font 2" pitchFamily="66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Lindsay  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picked the flower taking 24 inches off the sun flower.  How tall was the 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plant 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then?</a:t>
            </a:r>
          </a:p>
          <a:p>
            <a:pPr marL="0" indent="0">
              <a:buNone/>
            </a:pPr>
            <a:r>
              <a:rPr lang="en-US" sz="2800" dirty="0"/>
              <a:t> 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29200" y="1867562"/>
            <a:ext cx="503039" cy="478156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25122" y="2363731"/>
            <a:ext cx="1704177" cy="478156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624159" y="2995258"/>
            <a:ext cx="1782230" cy="478156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69293" y="3491573"/>
            <a:ext cx="699853" cy="478156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15200" y="2343150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rgbClr val="FFFF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85900" y="3714750"/>
            <a:ext cx="57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accent2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26244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 animBg="1"/>
      <p:bldP spid="12" grpId="0" animBg="1"/>
      <p:bldP spid="13" grpId="0" animBg="1"/>
      <p:bldP spid="14" grpId="0" animBg="1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9" name="Ink 68"/>
              <p14:cNvContentPartPr/>
              <p14:nvPr/>
            </p14:nvContentPartPr>
            <p14:xfrm>
              <a:off x="1051436" y="3722049"/>
              <a:ext cx="407880" cy="1041120"/>
            </p14:xfrm>
          </p:contentPart>
        </mc:Choice>
        <mc:Fallback xmlns="">
          <p:pic>
            <p:nvPicPr>
              <p:cNvPr id="69" name="Ink 6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22636" y="3690729"/>
                <a:ext cx="460080" cy="110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6" name="Ink 75"/>
              <p14:cNvContentPartPr/>
              <p14:nvPr/>
            </p14:nvContentPartPr>
            <p14:xfrm>
              <a:off x="1272836" y="1551150"/>
              <a:ext cx="286920" cy="2170800"/>
            </p14:xfrm>
          </p:contentPart>
        </mc:Choice>
        <mc:Fallback xmlns="">
          <p:pic>
            <p:nvPicPr>
              <p:cNvPr id="76" name="Ink 7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44396" y="1522710"/>
                <a:ext cx="345600" cy="222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7" name="Ink 76"/>
              <p14:cNvContentPartPr/>
              <p14:nvPr/>
            </p14:nvContentPartPr>
            <p14:xfrm>
              <a:off x="1196876" y="1943190"/>
              <a:ext cx="363600" cy="184320"/>
            </p14:xfrm>
          </p:contentPart>
        </mc:Choice>
        <mc:Fallback xmlns="">
          <p:pic>
            <p:nvPicPr>
              <p:cNvPr id="77" name="Ink 76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69876" y="1918350"/>
                <a:ext cx="416520" cy="22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78" name="Ink 77"/>
              <p14:cNvContentPartPr/>
              <p14:nvPr/>
            </p14:nvContentPartPr>
            <p14:xfrm>
              <a:off x="1051436" y="2343150"/>
              <a:ext cx="721800" cy="994320"/>
            </p14:xfrm>
          </p:contentPart>
        </mc:Choice>
        <mc:Fallback xmlns="">
          <p:pic>
            <p:nvPicPr>
              <p:cNvPr id="78" name="Ink 77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26956" y="2316870"/>
                <a:ext cx="772560" cy="103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85" name="Ink 84"/>
              <p14:cNvContentPartPr/>
              <p14:nvPr/>
            </p14:nvContentPartPr>
            <p14:xfrm>
              <a:off x="1302356" y="846560"/>
              <a:ext cx="941760" cy="870480"/>
            </p14:xfrm>
          </p:contentPart>
        </mc:Choice>
        <mc:Fallback xmlns="">
          <p:pic>
            <p:nvPicPr>
              <p:cNvPr id="85" name="Ink 84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277876" y="820280"/>
                <a:ext cx="994320" cy="924480"/>
              </a:xfrm>
              <a:prstGeom prst="rect">
                <a:avLst/>
              </a:prstGeom>
            </p:spPr>
          </p:pic>
        </mc:Fallback>
      </mc:AlternateContent>
      <p:cxnSp>
        <p:nvCxnSpPr>
          <p:cNvPr id="88" name="Straight Arrow Connector 87"/>
          <p:cNvCxnSpPr/>
          <p:nvPr/>
        </p:nvCxnSpPr>
        <p:spPr>
          <a:xfrm flipV="1">
            <a:off x="2400300" y="3855969"/>
            <a:ext cx="0" cy="9072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 Placeholder 2"/>
          <p:cNvSpPr txBox="1">
            <a:spLocks/>
          </p:cNvSpPr>
          <p:nvPr/>
        </p:nvSpPr>
        <p:spPr bwMode="auto">
          <a:xfrm>
            <a:off x="2743200" y="4235908"/>
            <a:ext cx="2286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16 inches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1" name="Text Placeholder 2"/>
          <p:cNvSpPr txBox="1">
            <a:spLocks/>
          </p:cNvSpPr>
          <p:nvPr/>
        </p:nvSpPr>
        <p:spPr bwMode="auto">
          <a:xfrm>
            <a:off x="2723444" y="2252490"/>
            <a:ext cx="2286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57 inches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93" name="Straight Arrow Connector 92"/>
          <p:cNvCxnSpPr/>
          <p:nvPr/>
        </p:nvCxnSpPr>
        <p:spPr>
          <a:xfrm flipV="1">
            <a:off x="2420056" y="846560"/>
            <a:ext cx="0" cy="247633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 Placeholder 2"/>
          <p:cNvSpPr txBox="1">
            <a:spLocks/>
          </p:cNvSpPr>
          <p:nvPr/>
        </p:nvSpPr>
        <p:spPr bwMode="auto">
          <a:xfrm>
            <a:off x="1028700" y="1200150"/>
            <a:ext cx="3314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Grew 16 inches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1" name="Text Placeholder 2"/>
          <p:cNvSpPr txBox="1">
            <a:spLocks/>
          </p:cNvSpPr>
          <p:nvPr/>
        </p:nvSpPr>
        <p:spPr bwMode="auto">
          <a:xfrm>
            <a:off x="4229100" y="1200150"/>
            <a:ext cx="2971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and 57 inches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1101372" y="2933167"/>
            <a:ext cx="6842478" cy="0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1485900" y="3143250"/>
            <a:ext cx="914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57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400300" y="1641586"/>
            <a:ext cx="17145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>
            <a:off x="1979789" y="2173932"/>
            <a:ext cx="1828800" cy="1200150"/>
          </a:xfrm>
          <a:prstGeom prst="arc">
            <a:avLst>
              <a:gd name="adj1" fmla="val 10253316"/>
              <a:gd name="adj2" fmla="val 51184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2638425" y="1638290"/>
            <a:ext cx="17145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3314700" y="3141954"/>
            <a:ext cx="914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67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Arc 11"/>
          <p:cNvSpPr/>
          <p:nvPr/>
        </p:nvSpPr>
        <p:spPr>
          <a:xfrm>
            <a:off x="3808589" y="2487141"/>
            <a:ext cx="228600" cy="855018"/>
          </a:xfrm>
          <a:prstGeom prst="arc">
            <a:avLst>
              <a:gd name="adj1" fmla="val 1094316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c 24"/>
          <p:cNvSpPr/>
          <p:nvPr/>
        </p:nvSpPr>
        <p:spPr>
          <a:xfrm>
            <a:off x="4064000" y="2519064"/>
            <a:ext cx="228600" cy="855018"/>
          </a:xfrm>
          <a:prstGeom prst="arc">
            <a:avLst>
              <a:gd name="adj1" fmla="val 1094316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>
            <a:off x="4294011" y="2504132"/>
            <a:ext cx="228600" cy="855018"/>
          </a:xfrm>
          <a:prstGeom prst="arc">
            <a:avLst>
              <a:gd name="adj1" fmla="val 1094316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c 26"/>
          <p:cNvSpPr/>
          <p:nvPr/>
        </p:nvSpPr>
        <p:spPr>
          <a:xfrm>
            <a:off x="4569884" y="2516832"/>
            <a:ext cx="228600" cy="855018"/>
          </a:xfrm>
          <a:prstGeom prst="arc">
            <a:avLst>
              <a:gd name="adj1" fmla="val 1094316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c 27"/>
          <p:cNvSpPr/>
          <p:nvPr/>
        </p:nvSpPr>
        <p:spPr>
          <a:xfrm>
            <a:off x="4805540" y="2497724"/>
            <a:ext cx="228600" cy="855018"/>
          </a:xfrm>
          <a:prstGeom prst="arc">
            <a:avLst>
              <a:gd name="adj1" fmla="val 1094316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c 28"/>
          <p:cNvSpPr/>
          <p:nvPr/>
        </p:nvSpPr>
        <p:spPr>
          <a:xfrm>
            <a:off x="5034140" y="2516832"/>
            <a:ext cx="228600" cy="855018"/>
          </a:xfrm>
          <a:prstGeom prst="arc">
            <a:avLst>
              <a:gd name="adj1" fmla="val 1094316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4919840" y="3143250"/>
            <a:ext cx="914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73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3" name="Ink 12"/>
              <p14:cNvContentPartPr/>
              <p14:nvPr/>
            </p14:nvContentPartPr>
            <p14:xfrm>
              <a:off x="3956276" y="2971809"/>
              <a:ext cx="140040" cy="1584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20996" y="2899809"/>
                <a:ext cx="211320" cy="15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4" name="Ink 13"/>
              <p14:cNvContentPartPr/>
              <p14:nvPr/>
            </p14:nvContentPartPr>
            <p14:xfrm>
              <a:off x="4193156" y="2976489"/>
              <a:ext cx="124560" cy="360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164356" y="2906289"/>
                <a:ext cx="188640" cy="14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5" name="Ink 14"/>
              <p14:cNvContentPartPr/>
              <p14:nvPr/>
            </p14:nvContentPartPr>
            <p14:xfrm>
              <a:off x="4452356" y="2999529"/>
              <a:ext cx="125640" cy="10800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418876" y="2930409"/>
                <a:ext cx="196560" cy="155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6" name="Ink 15"/>
              <p14:cNvContentPartPr/>
              <p14:nvPr/>
            </p14:nvContentPartPr>
            <p14:xfrm>
              <a:off x="4769156" y="3034089"/>
              <a:ext cx="102600" cy="1116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733876" y="2962449"/>
                <a:ext cx="175680" cy="15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8" name="Ink 17"/>
              <p14:cNvContentPartPr/>
              <p14:nvPr/>
            </p14:nvContentPartPr>
            <p14:xfrm>
              <a:off x="4990556" y="3033009"/>
              <a:ext cx="118440" cy="2124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950236" y="2945889"/>
                <a:ext cx="202320" cy="18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9" name="Ink 18"/>
              <p14:cNvContentPartPr/>
              <p14:nvPr/>
            </p14:nvContentPartPr>
            <p14:xfrm>
              <a:off x="5255876" y="3033009"/>
              <a:ext cx="158040" cy="36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224196" y="2952369"/>
                <a:ext cx="230040" cy="161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4233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 animBg="1"/>
      <p:bldP spid="23" grpId="0"/>
      <p:bldP spid="1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7207</TotalTime>
  <Words>277</Words>
  <Application>Microsoft Office PowerPoint</Application>
  <PresentationFormat>On-screen Show (16:9)</PresentationFormat>
  <Paragraphs>70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Orly's Font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302</cp:revision>
  <dcterms:created xsi:type="dcterms:W3CDTF">2011-06-12T17:04:43Z</dcterms:created>
  <dcterms:modified xsi:type="dcterms:W3CDTF">2015-06-07T13:54:52Z</dcterms:modified>
</cp:coreProperties>
</file>